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02/08/2019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D257B1A1-8196-424A-8D59-8144F8FE7E26}"/>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67328D88-9615-4CB3-8222-B442F8A9F79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961734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BEEB84DC-ACA2-4810-BC08-FB5311E3FE25}"/>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137D1D40-C541-470D-815C-7B96759FCD99}"/>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200243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AB0EDA83-0141-4706-95FF-3DDAB6A9700E}"/>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65DBE090-A7F0-4470-B346-69712F90D5B8}"/>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C00CACF-739B-4C29-B24D-BB2F41008480}"/>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691043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3005B733-F051-43D4-87F7-2410724C23FF}"/>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145829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78F6EC12-8C15-440C-A1BD-FD8CA8F2439B}"/>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FD6348C-BD6F-4217-8F4B-D77EA5C5FD8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79207549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- 2017-18</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2019-08-02T12:48:49Z</dcterms:modified>
</cp:coreProperties>
</file>