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5"/>
  </p:notesMasterIdLst>
  <p:sldIdLst>
    <p:sldId id="256" r:id="rId3"/>
    <p:sldId id="466" r:id="rId4"/>
    <p:sldId id="476" r:id="rId5"/>
    <p:sldId id="493" r:id="rId6"/>
    <p:sldId id="494" r:id="rId7"/>
    <p:sldId id="470" r:id="rId8"/>
    <p:sldId id="456" r:id="rId9"/>
    <p:sldId id="497" r:id="rId10"/>
    <p:sldId id="499" r:id="rId11"/>
    <p:sldId id="500" r:id="rId12"/>
    <p:sldId id="409" r:id="rId13"/>
    <p:sldId id="410" r:id="rId1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19/09/2019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9/19/2019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9/19/2019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9/19/2019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9/19/2019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9/19/2019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9/19/2019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9/19/2019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9/19/2019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9/19/2019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9/19/2019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9/19/2019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9/19/2019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9/19/2019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9/19/2019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9/19/2019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9/19/2019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9/19/2019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30/08/2019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- 2019-20</a:t>
            </a:r>
          </a:p>
        </p:txBody>
      </p:sp>
      <p:pic>
        <p:nvPicPr>
          <p:cNvPr id="3" name="EURUSD_ImageALLOC">
            <a:extLst>
              <a:ext uri="{FF2B5EF4-FFF2-40B4-BE49-F238E27FC236}">
                <a16:creationId xmlns:a16="http://schemas.microsoft.com/office/drawing/2014/main" id="{318D92F0-1DCF-42E2-A350-8D7839D75B7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C810AEE-EC1D-4F63-A50E-DEF5D2B57484}"/>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554243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4F4BE024-BDBF-4815-A3D5-108E69866A2B}"/>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DFF2F51C-E266-44E1-B8BF-E3924E4E665C}"/>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0F6D5ADA-1967-4222-9756-1B3CF9CBF1A0}"/>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A5A68EC-F61E-4937-A681-D91212096E3B}"/>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9096917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5557A9D4-4334-4448-A603-EF542D002AE2}"/>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36274532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55A02740-21DC-4B35-B4E2-526A743F5B8D}"/>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582203CF-C7FD-4C9B-9917-AA61EE3A2B1E}"/>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86162291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479</Words>
  <Application>Microsoft Office PowerPoint</Application>
  <PresentationFormat>Affichage à l'écran (4:3)</PresentationFormat>
  <Paragraphs>63</Paragraphs>
  <Slides>12</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12</vt:i4>
      </vt:variant>
    </vt:vector>
  </HeadingPairs>
  <TitlesOfParts>
    <vt:vector size="19"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- 2018-19</vt:lpstr>
      <vt:lpstr>EURUSD - 2019-20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696</cp:revision>
  <cp:lastPrinted>2012-02-01T10:00:25Z</cp:lastPrinted>
  <dcterms:created xsi:type="dcterms:W3CDTF">2010-04-23T15:09:35Z</dcterms:created>
  <dcterms:modified xsi:type="dcterms:W3CDTF">2019-09-19T11:45:00Z</dcterms:modified>
</cp:coreProperties>
</file>