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6"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03/10/2019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10/3/2019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10/3/2019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10/3/2019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10/3/2019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10/3/2019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10/3/2019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10/3/2019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10/3/2019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10/3/2019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10/3/2019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10/3/2019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E7255A89-ACD0-4A0C-A0E1-87D9E6700AF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02D05964-40F3-4A00-A137-C56F46A6431C}"/>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519167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919A2B7-28D8-4B07-A428-59363A7A5983}"/>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327E8061-9909-4C1C-AA08-7DEAB8E3FB1B}"/>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C9598F4-90D6-4831-9883-BF703770CC75}"/>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631528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FF957A72-096B-4A3E-B242-396A660C4465}"/>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806621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84C97308-586D-4378-99DC-C79F2290C04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961796DD-1CC6-4799-9426-24F1220A1A5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95291406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479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2019-10-03T10:00:08Z</dcterms:modified>
</cp:coreProperties>
</file>