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6"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F34B3205-D4C6-4F55-B74D-F96638D5883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6013C294-923C-4A3A-9DE3-884417AD4E3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095196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97AF39E-7FF4-4905-8CC1-4DD80228C127}"/>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AC3EB3-0963-4072-AA48-2780C9401406}"/>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FEAE03A-DD3A-4E7E-ACD7-97B210BCE09F}"/>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41342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1F7FEE85-3276-46BD-9679-0423607F658B}"/>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8831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01582859-B95B-4644-AF81-9C5489BEB38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85DFE87F-BB15-4E15-856B-0D18EAAEC35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2268408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2019-11-01T12:23:11Z</dcterms:modified>
</cp:coreProperties>
</file>