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6"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02/12/2019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12/2/2019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12/2/2019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12/2/2019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12/2/2019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12/2/2019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12/2/2019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12/2/2019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12/2/2019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12/2/2019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12/2/2019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12/2/2019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12/2/2019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12/2/2019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12/2/2019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12/2/2019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12/2/2019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29/11/2019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D329ABCF-5781-4D6D-ADE5-6801C7E0E4B5}"/>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50950FE4-0BC3-48BA-9310-635857558018}"/>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798381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3" name="EURUSD_ImageALLOC">
            <a:extLst>
              <a:ext uri="{FF2B5EF4-FFF2-40B4-BE49-F238E27FC236}">
                <a16:creationId xmlns:a16="http://schemas.microsoft.com/office/drawing/2014/main" id="{225138F2-289C-40D1-B7CA-9FC4DA75D4DE}"/>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3263F783-288B-4DAE-8499-17661A68A0F6}"/>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860839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45459C19-259C-4ADF-A72C-A1C91D53A8CF}"/>
              </a:ext>
            </a:extLst>
          </p:cNvPr>
          <p:cNvPicPr>
            <a:picLocks noChangeAspect="1"/>
          </p:cNvPicPr>
          <p:nvPr/>
        </p:nvPicPr>
        <p:blipFill>
          <a:blip r:embed="rId2"/>
          <a:stretch>
            <a:fillRect/>
          </a:stretch>
        </p:blipFill>
        <p:spPr>
          <a:xfrm>
            <a:off x="127000" y="1524000"/>
            <a:ext cx="8890000" cy="765265"/>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EC9469FA-D118-4625-A153-42ABD8B883F0}"/>
              </a:ext>
            </a:extLst>
          </p:cNvPr>
          <p:cNvPicPr>
            <a:picLocks noChangeAspect="1"/>
          </p:cNvPicPr>
          <p:nvPr/>
        </p:nvPicPr>
        <p:blipFill>
          <a:blip r:embed="rId2"/>
          <a:stretch>
            <a:fillRect/>
          </a:stretch>
        </p:blipFill>
        <p:spPr>
          <a:xfrm>
            <a:off x="127000" y="1524000"/>
            <a:ext cx="8890000" cy="776675"/>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21F870D9-1F52-4763-A4DB-F8ACE3661082}"/>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7" name="Image 6">
            <a:extLst>
              <a:ext uri="{FF2B5EF4-FFF2-40B4-BE49-F238E27FC236}">
                <a16:creationId xmlns:a16="http://schemas.microsoft.com/office/drawing/2014/main" id="{AFF7E94A-120D-4763-9AD8-659CBF1343DF}"/>
              </a:ext>
            </a:extLst>
          </p:cNvPr>
          <p:cNvPicPr>
            <a:picLocks noChangeAspect="1"/>
          </p:cNvPicPr>
          <p:nvPr/>
        </p:nvPicPr>
        <p:blipFill>
          <a:blip r:embed="rId3"/>
          <a:stretch>
            <a:fillRect/>
          </a:stretch>
        </p:blipFill>
        <p:spPr>
          <a:xfrm>
            <a:off x="3429000" y="3175000"/>
            <a:ext cx="5248704" cy="3429000"/>
          </a:xfrm>
          <a:prstGeom prst="rect">
            <a:avLst/>
          </a:prstGeom>
        </p:spPr>
      </p:pic>
    </p:spTree>
    <p:extLst>
      <p:ext uri="{BB962C8B-B14F-4D97-AF65-F5344CB8AC3E}">
        <p14:creationId xmlns:p14="http://schemas.microsoft.com/office/powerpoint/2010/main" val="2163722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BA18400D-0CCE-4741-995F-3AB310929C50}"/>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3863471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49656D9C-25A4-4282-A6A6-B8086B908C0D}"/>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3274194620"/>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- 2018-19</vt:lpstr>
      <vt:lpstr>EURUSD - 2019-20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2019-12-02T10:14:35Z</dcterms:modified>
</cp:coreProperties>
</file>