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6"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10/01/2020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1/10/2020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1/10/2020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1/10/2020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1/10/2020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1/10/2020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1/10/2020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1/10/2020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1/10/2020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1/10/2020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1/10/2020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1/10/2020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1/10/2020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1/10/2020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1/10/2020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1/10/2020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1/10/2020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1/10/2020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1/10/2020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31/12/2019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35E965F3-F1BF-472C-868A-CF1DC605D487}"/>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C917AAFC-8E42-4F5A-8A5B-DE301A29F95E}"/>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35739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3" name="EURUSD_ImageALLOC">
            <a:extLst>
              <a:ext uri="{FF2B5EF4-FFF2-40B4-BE49-F238E27FC236}">
                <a16:creationId xmlns:a16="http://schemas.microsoft.com/office/drawing/2014/main" id="{80B7BF5A-64DF-4B6D-A878-E4A05690E5B5}"/>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D8AC6E72-3A4E-4E34-AF5D-DCFBE0DBB6A3}"/>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550892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0ABFB7CC-AE4E-44E4-A694-E828BD7FD738}"/>
              </a:ext>
            </a:extLst>
          </p:cNvPr>
          <p:cNvPicPr>
            <a:picLocks noChangeAspect="1"/>
          </p:cNvPicPr>
          <p:nvPr/>
        </p:nvPicPr>
        <p:blipFill>
          <a:blip r:embed="rId2"/>
          <a:stretch>
            <a:fillRect/>
          </a:stretch>
        </p:blipFill>
        <p:spPr>
          <a:xfrm>
            <a:off x="127000" y="1524000"/>
            <a:ext cx="8890000" cy="765265"/>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82DE2C66-1C58-4DE3-8D9C-30CD037E4F31}"/>
              </a:ext>
            </a:extLst>
          </p:cNvPr>
          <p:cNvPicPr>
            <a:picLocks noChangeAspect="1"/>
          </p:cNvPicPr>
          <p:nvPr/>
        </p:nvPicPr>
        <p:blipFill>
          <a:blip r:embed="rId2"/>
          <a:stretch>
            <a:fillRect/>
          </a:stretch>
        </p:blipFill>
        <p:spPr>
          <a:xfrm>
            <a:off x="127000" y="1524000"/>
            <a:ext cx="8890000" cy="776675"/>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5391C5C1-AE70-485E-BFAC-62C73203CE7E}"/>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7" name="Image 6">
            <a:extLst>
              <a:ext uri="{FF2B5EF4-FFF2-40B4-BE49-F238E27FC236}">
                <a16:creationId xmlns:a16="http://schemas.microsoft.com/office/drawing/2014/main" id="{D26F37AA-52E8-4793-89E8-8E5F68A25315}"/>
              </a:ext>
            </a:extLst>
          </p:cNvPr>
          <p:cNvPicPr>
            <a:picLocks noChangeAspect="1"/>
          </p:cNvPicPr>
          <p:nvPr/>
        </p:nvPicPr>
        <p:blipFill>
          <a:blip r:embed="rId3"/>
          <a:stretch>
            <a:fillRect/>
          </a:stretch>
        </p:blipFill>
        <p:spPr>
          <a:xfrm>
            <a:off x="3429000" y="3175000"/>
            <a:ext cx="5240490" cy="3429000"/>
          </a:xfrm>
          <a:prstGeom prst="rect">
            <a:avLst/>
          </a:prstGeom>
        </p:spPr>
      </p:pic>
    </p:spTree>
    <p:extLst>
      <p:ext uri="{BB962C8B-B14F-4D97-AF65-F5344CB8AC3E}">
        <p14:creationId xmlns:p14="http://schemas.microsoft.com/office/powerpoint/2010/main" val="164173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AA9E2CCC-500A-460A-A1C7-1E688DB92A30}"/>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854706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35088CB7-CA95-45D6-9A02-693A0D6D8507}"/>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2857629860"/>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- 2018-19</vt:lpstr>
      <vt:lpstr>EURUSD - 2019-20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2020-01-10T08:42:43Z</dcterms:modified>
</cp:coreProperties>
</file>