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03/02/2020</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2/3/2020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2/3/2020</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2/3/2020</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2/3/2020</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2/3/2020</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2/3/2020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2/3/2020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2/3/2020</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2/3/2020</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2/3/2020</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2/3/2020</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2/3/2020</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2/3/2020</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2/3/2020</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2/3/2020</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31/01/2020</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5574ABA0-3D55-4382-90D4-28E64318674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09318E29-C2A3-4B18-B598-7BC559919BCA}"/>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4130840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F5EC86C7-B350-4869-AB46-1F4B37EA104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544DD90-5543-45AA-B955-CD9C647B115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75864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6A78463B-D613-45B7-B027-2357C8614C1B}"/>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7AB26EAE-6DDA-4BBB-B910-7C3EACAB75F8}"/>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8678D7B-A050-426E-954E-2A20BBE6C5F8}"/>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1936BA95-AF3D-4562-8068-F773F840993B}"/>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1906005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4CE11C8-3F83-4A9E-9372-DF54522566EE}"/>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4044167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E8881970-F0B8-4D55-B4FB-FB91EE595C53}"/>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14049347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2020-02-03T14:48:36Z</dcterms:modified>
</cp:coreProperties>
</file>