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02/03/2020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3/2/2020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3/2/2020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3/2/2020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3/2/2020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3/2/2020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3/2/2020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3/2/2020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3/2/2020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3/2/2020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3/2/2020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3/2/2020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3/2/2020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3/2/2020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3/2/2020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3/2/2020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3/2/2020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3/2/2020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3/2/2020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3/2/2020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A8E09904-1060-4610-AFB3-B4F20D415F91}"/>
              </a:ext>
            </a:extLst>
          </p:cNvPr>
          <p:cNvPicPr>
            <a:picLocks noChangeAspect="1"/>
          </p:cNvPicPr>
          <p:nvPr/>
        </p:nvPicPr>
        <p:blipFill>
          <a:blip r:embed="rId2"/>
          <a:stretch>
            <a:fillRect/>
          </a:stretch>
        </p:blipFill>
        <p:spPr>
          <a:xfrm>
            <a:off x="236220" y="2349500"/>
            <a:ext cx="4191000" cy="3562350"/>
          </a:xfrm>
          <a:prstGeom prst="rect">
            <a:avLst/>
          </a:prstGeom>
        </p:spPr>
      </p:pic>
      <p:pic>
        <p:nvPicPr>
          <p:cNvPr id="4" name="EURUSD_ImageBLEND">
            <a:extLst>
              <a:ext uri="{FF2B5EF4-FFF2-40B4-BE49-F238E27FC236}">
                <a16:creationId xmlns:a16="http://schemas.microsoft.com/office/drawing/2014/main" id="{C597B73E-7D3B-41D9-82A5-B531AFF38D24}"/>
              </a:ext>
            </a:extLst>
          </p:cNvPr>
          <p:cNvPicPr>
            <a:picLocks noChangeAspect="1"/>
          </p:cNvPicPr>
          <p:nvPr/>
        </p:nvPicPr>
        <p:blipFill>
          <a:blip r:embed="rId3"/>
          <a:stretch>
            <a:fillRect/>
          </a:stretch>
        </p:blipFill>
        <p:spPr>
          <a:xfrm>
            <a:off x="4749800" y="2349500"/>
            <a:ext cx="4200525" cy="3571875"/>
          </a:xfrm>
          <a:prstGeom prst="rect">
            <a:avLst/>
          </a:prstGeom>
        </p:spPr>
      </p:pic>
    </p:spTree>
    <p:extLst>
      <p:ext uri="{BB962C8B-B14F-4D97-AF65-F5344CB8AC3E}">
        <p14:creationId xmlns:p14="http://schemas.microsoft.com/office/powerpoint/2010/main" val="2497566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1B99ED45-CBCE-40AA-AB52-24DA450B49BC}"/>
              </a:ext>
            </a:extLst>
          </p:cNvPr>
          <p:cNvPicPr>
            <a:picLocks noChangeAspect="1"/>
          </p:cNvPicPr>
          <p:nvPr/>
        </p:nvPicPr>
        <p:blipFill>
          <a:blip r:embed="rId2"/>
          <a:stretch>
            <a:fillRect/>
          </a:stretch>
        </p:blipFill>
        <p:spPr>
          <a:xfrm>
            <a:off x="236220" y="2349500"/>
            <a:ext cx="4191000" cy="3562350"/>
          </a:xfrm>
          <a:prstGeom prst="rect">
            <a:avLst/>
          </a:prstGeom>
        </p:spPr>
      </p:pic>
      <p:pic>
        <p:nvPicPr>
          <p:cNvPr id="4" name="EURUSD_ImageBLEND">
            <a:extLst>
              <a:ext uri="{FF2B5EF4-FFF2-40B4-BE49-F238E27FC236}">
                <a16:creationId xmlns:a16="http://schemas.microsoft.com/office/drawing/2014/main" id="{793700E7-EAAF-4A52-A0DC-A8BFADA3C5DB}"/>
              </a:ext>
            </a:extLst>
          </p:cNvPr>
          <p:cNvPicPr>
            <a:picLocks noChangeAspect="1"/>
          </p:cNvPicPr>
          <p:nvPr/>
        </p:nvPicPr>
        <p:blipFill>
          <a:blip r:embed="rId3"/>
          <a:stretch>
            <a:fillRect/>
          </a:stretch>
        </p:blipFill>
        <p:spPr>
          <a:xfrm>
            <a:off x="4749800" y="2349500"/>
            <a:ext cx="4200525" cy="3571875"/>
          </a:xfrm>
          <a:prstGeom prst="rect">
            <a:avLst/>
          </a:prstGeom>
        </p:spPr>
      </p:pic>
    </p:spTree>
    <p:extLst>
      <p:ext uri="{BB962C8B-B14F-4D97-AF65-F5344CB8AC3E}">
        <p14:creationId xmlns:p14="http://schemas.microsoft.com/office/powerpoint/2010/main" val="1353643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F7CC4AD8-3C1D-4B43-859B-ECC9ED1FB2A8}"/>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BD5A1D7A-6D06-4608-9BDC-908191312DFB}"/>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F53C2CB-32A5-4481-8C8B-C2246EED2C6B}"/>
              </a:ext>
            </a:extLst>
          </p:cNvPr>
          <p:cNvPicPr>
            <a:picLocks noChangeAspect="1"/>
          </p:cNvPicPr>
          <p:nvPr/>
        </p:nvPicPr>
        <p:blipFill>
          <a:blip r:embed="rId2"/>
          <a:stretch>
            <a:fillRect/>
          </a:stretch>
        </p:blipFill>
        <p:spPr>
          <a:xfrm>
            <a:off x="317500" y="1143000"/>
            <a:ext cx="4551218" cy="1905000"/>
          </a:xfrm>
          <a:prstGeom prst="rect">
            <a:avLst/>
          </a:prstGeom>
        </p:spPr>
      </p:pic>
      <p:pic>
        <p:nvPicPr>
          <p:cNvPr id="7" name="Image 6">
            <a:extLst>
              <a:ext uri="{FF2B5EF4-FFF2-40B4-BE49-F238E27FC236}">
                <a16:creationId xmlns:a16="http://schemas.microsoft.com/office/drawing/2014/main" id="{E856FB23-B05B-4CB5-9C07-0574FF8DE824}"/>
              </a:ext>
            </a:extLst>
          </p:cNvPr>
          <p:cNvPicPr>
            <a:picLocks noChangeAspect="1"/>
          </p:cNvPicPr>
          <p:nvPr/>
        </p:nvPicPr>
        <p:blipFill>
          <a:blip r:embed="rId3"/>
          <a:stretch>
            <a:fillRect/>
          </a:stretch>
        </p:blipFill>
        <p:spPr>
          <a:xfrm>
            <a:off x="3429000" y="3175000"/>
            <a:ext cx="5242775" cy="3429000"/>
          </a:xfrm>
          <a:prstGeom prst="rect">
            <a:avLst/>
          </a:prstGeom>
        </p:spPr>
      </p:pic>
    </p:spTree>
    <p:extLst>
      <p:ext uri="{BB962C8B-B14F-4D97-AF65-F5344CB8AC3E}">
        <p14:creationId xmlns:p14="http://schemas.microsoft.com/office/powerpoint/2010/main" val="1740641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CFCDAFF-7D85-48FE-A636-C60710002D7B}"/>
              </a:ext>
            </a:extLst>
          </p:cNvPr>
          <p:cNvPicPr>
            <a:picLocks noChangeAspect="1"/>
          </p:cNvPicPr>
          <p:nvPr/>
        </p:nvPicPr>
        <p:blipFill>
          <a:blip r:embed="rId2"/>
          <a:stretch>
            <a:fillRect/>
          </a:stretch>
        </p:blipFill>
        <p:spPr>
          <a:xfrm>
            <a:off x="825500" y="1270000"/>
            <a:ext cx="7372350" cy="5029200"/>
          </a:xfrm>
          <a:prstGeom prst="rect">
            <a:avLst/>
          </a:prstGeom>
        </p:spPr>
      </p:pic>
    </p:spTree>
    <p:extLst>
      <p:ext uri="{BB962C8B-B14F-4D97-AF65-F5344CB8AC3E}">
        <p14:creationId xmlns:p14="http://schemas.microsoft.com/office/powerpoint/2010/main" val="1181202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D2187626-8857-40ED-AEE0-826926566D9F}"/>
              </a:ext>
            </a:extLst>
          </p:cNvPr>
          <p:cNvPicPr>
            <a:picLocks noChangeAspect="1"/>
          </p:cNvPicPr>
          <p:nvPr/>
        </p:nvPicPr>
        <p:blipFill>
          <a:blip r:embed="rId2"/>
          <a:stretch>
            <a:fillRect/>
          </a:stretch>
        </p:blipFill>
        <p:spPr>
          <a:xfrm>
            <a:off x="825500" y="1270000"/>
            <a:ext cx="7372350" cy="5019675"/>
          </a:xfrm>
          <a:prstGeom prst="rect">
            <a:avLst/>
          </a:prstGeom>
        </p:spPr>
      </p:pic>
    </p:spTree>
    <p:extLst>
      <p:ext uri="{BB962C8B-B14F-4D97-AF65-F5344CB8AC3E}">
        <p14:creationId xmlns:p14="http://schemas.microsoft.com/office/powerpoint/2010/main" val="75101465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2020-03-02T12:30:14Z</dcterms:modified>
</cp:coreProperties>
</file>