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501" r:id="rId8"/>
    <p:sldId id="470" r:id="rId9"/>
    <p:sldId id="456" r:id="rId10"/>
    <p:sldId id="497" r:id="rId11"/>
    <p:sldId id="499" r:id="rId12"/>
    <p:sldId id="500"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07/04/2020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4/7/2020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471552" y="2612734"/>
            <a:ext cx="2200896"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4/7/2020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4/7/2020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4/7/2020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4/7/2020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4/7/2020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4/7/2020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4/7/2020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4/7/2020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4/7/2020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4/7/2020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890050" y="269875"/>
            <a:ext cx="90370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4/7/2020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4/7/2020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4/7/2020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4/7/2020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4/7/2020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4/7/2020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4/7/2020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4/7/2020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4/7/2020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4/7/2020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4/7/2020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4/7/2020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4/7/2020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4/7/2020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4/7/2020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4/7/2020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4/7/2020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4/7/2020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4/7/2020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4/7/2020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4/7/2020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4/7/2020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4/7/2020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4/7/2020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4/7/2020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4/7/2020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31/03/2020</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- 2018-19</a:t>
            </a:r>
          </a:p>
        </p:txBody>
      </p:sp>
      <p:pic>
        <p:nvPicPr>
          <p:cNvPr id="6" name="Image 5">
            <a:extLst>
              <a:ext uri="{FF2B5EF4-FFF2-40B4-BE49-F238E27FC236}">
                <a16:creationId xmlns:a16="http://schemas.microsoft.com/office/drawing/2014/main" id="{3B19B2CF-EF6A-4C1C-B6D8-5E352506EF29}"/>
              </a:ext>
            </a:extLst>
          </p:cNvPr>
          <p:cNvPicPr>
            <a:picLocks noChangeAspect="1"/>
          </p:cNvPicPr>
          <p:nvPr/>
        </p:nvPicPr>
        <p:blipFill>
          <a:blip r:embed="rId2"/>
          <a:stretch>
            <a:fillRect/>
          </a:stretch>
        </p:blipFill>
        <p:spPr>
          <a:xfrm>
            <a:off x="236220" y="2349500"/>
            <a:ext cx="4191000" cy="3572566"/>
          </a:xfrm>
          <a:prstGeom prst="rect">
            <a:avLst/>
          </a:prstGeom>
        </p:spPr>
      </p:pic>
      <p:pic>
        <p:nvPicPr>
          <p:cNvPr id="8" name="Image 7">
            <a:extLst>
              <a:ext uri="{FF2B5EF4-FFF2-40B4-BE49-F238E27FC236}">
                <a16:creationId xmlns:a16="http://schemas.microsoft.com/office/drawing/2014/main" id="{BE7AED6B-93AE-4D64-9FBA-C2AA8CC2F653}"/>
              </a:ext>
            </a:extLst>
          </p:cNvPr>
          <p:cNvPicPr>
            <a:picLocks noChangeAspect="1"/>
          </p:cNvPicPr>
          <p:nvPr/>
        </p:nvPicPr>
        <p:blipFill>
          <a:blip r:embed="rId3"/>
          <a:stretch>
            <a:fillRect/>
          </a:stretch>
        </p:blipFill>
        <p:spPr>
          <a:xfrm>
            <a:off x="4749800" y="2354906"/>
            <a:ext cx="4200508" cy="3566469"/>
          </a:xfrm>
          <a:prstGeom prst="rect">
            <a:avLst/>
          </a:prstGeom>
        </p:spPr>
      </p:pic>
    </p:spTree>
    <p:extLst>
      <p:ext uri="{BB962C8B-B14F-4D97-AF65-F5344CB8AC3E}">
        <p14:creationId xmlns:p14="http://schemas.microsoft.com/office/powerpoint/2010/main" val="1503732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- 2019-20</a:t>
            </a:r>
          </a:p>
        </p:txBody>
      </p:sp>
      <p:pic>
        <p:nvPicPr>
          <p:cNvPr id="6" name="Image 5">
            <a:extLst>
              <a:ext uri="{FF2B5EF4-FFF2-40B4-BE49-F238E27FC236}">
                <a16:creationId xmlns:a16="http://schemas.microsoft.com/office/drawing/2014/main" id="{4E54E3A2-019B-4630-BE09-E988CF2665CD}"/>
              </a:ext>
            </a:extLst>
          </p:cNvPr>
          <p:cNvPicPr>
            <a:picLocks noChangeAspect="1"/>
          </p:cNvPicPr>
          <p:nvPr/>
        </p:nvPicPr>
        <p:blipFill>
          <a:blip r:embed="rId2"/>
          <a:stretch>
            <a:fillRect/>
          </a:stretch>
        </p:blipFill>
        <p:spPr>
          <a:xfrm>
            <a:off x="4749817" y="2345381"/>
            <a:ext cx="4200508" cy="3566469"/>
          </a:xfrm>
          <a:prstGeom prst="rect">
            <a:avLst/>
          </a:prstGeom>
        </p:spPr>
      </p:pic>
      <p:pic>
        <p:nvPicPr>
          <p:cNvPr id="8" name="Image 7">
            <a:extLst>
              <a:ext uri="{FF2B5EF4-FFF2-40B4-BE49-F238E27FC236}">
                <a16:creationId xmlns:a16="http://schemas.microsoft.com/office/drawing/2014/main" id="{A0953B21-ED23-4FDC-9F2E-C5371CF6621F}"/>
              </a:ext>
            </a:extLst>
          </p:cNvPr>
          <p:cNvPicPr>
            <a:picLocks noChangeAspect="1"/>
          </p:cNvPicPr>
          <p:nvPr/>
        </p:nvPicPr>
        <p:blipFill>
          <a:blip r:embed="rId3"/>
          <a:stretch>
            <a:fillRect/>
          </a:stretch>
        </p:blipFill>
        <p:spPr>
          <a:xfrm>
            <a:off x="236220" y="2345381"/>
            <a:ext cx="4191000" cy="3566469"/>
          </a:xfrm>
          <a:prstGeom prst="rect">
            <a:avLst/>
          </a:prstGeom>
        </p:spPr>
      </p:pic>
    </p:spTree>
    <p:extLst>
      <p:ext uri="{BB962C8B-B14F-4D97-AF65-F5344CB8AC3E}">
        <p14:creationId xmlns:p14="http://schemas.microsoft.com/office/powerpoint/2010/main" val="4441167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8EFC8B56-825A-4CFA-A66F-F89CE5E2AE6C}"/>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AF29CBDF-840B-40EA-A5D3-CEE24AF31322}"/>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4339C573-5611-4069-9DAE-7BDDAE9A06EF}"/>
              </a:ext>
            </a:extLst>
          </p:cNvPr>
          <p:cNvPicPr>
            <a:picLocks noChangeAspect="1"/>
          </p:cNvPicPr>
          <p:nvPr/>
        </p:nvPicPr>
        <p:blipFill>
          <a:blip r:embed="rId2"/>
          <a:stretch>
            <a:fillRect/>
          </a:stretch>
        </p:blipFill>
        <p:spPr>
          <a:xfrm>
            <a:off x="317500" y="1143000"/>
            <a:ext cx="4551218" cy="1905000"/>
          </a:xfrm>
          <a:prstGeom prst="rect">
            <a:avLst/>
          </a:prstGeom>
        </p:spPr>
      </p:pic>
      <p:pic>
        <p:nvPicPr>
          <p:cNvPr id="7" name="Image 6">
            <a:extLst>
              <a:ext uri="{FF2B5EF4-FFF2-40B4-BE49-F238E27FC236}">
                <a16:creationId xmlns:a16="http://schemas.microsoft.com/office/drawing/2014/main" id="{371E1CD2-F718-4890-B58B-C7E9FBB8C0C0}"/>
              </a:ext>
            </a:extLst>
          </p:cNvPr>
          <p:cNvPicPr>
            <a:picLocks noChangeAspect="1"/>
          </p:cNvPicPr>
          <p:nvPr/>
        </p:nvPicPr>
        <p:blipFill>
          <a:blip r:embed="rId3"/>
          <a:stretch>
            <a:fillRect/>
          </a:stretch>
        </p:blipFill>
        <p:spPr>
          <a:xfrm>
            <a:off x="3429000" y="3175000"/>
            <a:ext cx="5242775" cy="3429000"/>
          </a:xfrm>
          <a:prstGeom prst="rect">
            <a:avLst/>
          </a:prstGeom>
        </p:spPr>
      </p:pic>
    </p:spTree>
    <p:extLst>
      <p:ext uri="{BB962C8B-B14F-4D97-AF65-F5344CB8AC3E}">
        <p14:creationId xmlns:p14="http://schemas.microsoft.com/office/powerpoint/2010/main" val="3529275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FAF62451-9E59-405C-96BB-A3DB30C825EB}"/>
              </a:ext>
            </a:extLst>
          </p:cNvPr>
          <p:cNvPicPr>
            <a:picLocks noChangeAspect="1"/>
          </p:cNvPicPr>
          <p:nvPr/>
        </p:nvPicPr>
        <p:blipFill>
          <a:blip r:embed="rId2"/>
          <a:stretch>
            <a:fillRect/>
          </a:stretch>
        </p:blipFill>
        <p:spPr>
          <a:xfrm>
            <a:off x="825500" y="1270000"/>
            <a:ext cx="7372350" cy="5029200"/>
          </a:xfrm>
          <a:prstGeom prst="rect">
            <a:avLst/>
          </a:prstGeom>
        </p:spPr>
      </p:pic>
    </p:spTree>
    <p:extLst>
      <p:ext uri="{BB962C8B-B14F-4D97-AF65-F5344CB8AC3E}">
        <p14:creationId xmlns:p14="http://schemas.microsoft.com/office/powerpoint/2010/main" val="3863537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F4D39FBE-A74A-4945-8572-BEB6CA9F3CD2}"/>
              </a:ext>
            </a:extLst>
          </p:cNvPr>
          <p:cNvPicPr>
            <a:picLocks noChangeAspect="1"/>
          </p:cNvPicPr>
          <p:nvPr/>
        </p:nvPicPr>
        <p:blipFill>
          <a:blip r:embed="rId2"/>
          <a:stretch>
            <a:fillRect/>
          </a:stretch>
        </p:blipFill>
        <p:spPr>
          <a:xfrm>
            <a:off x="825500" y="1270000"/>
            <a:ext cx="7372350" cy="5019675"/>
          </a:xfrm>
          <a:prstGeom prst="rect">
            <a:avLst/>
          </a:prstGeom>
        </p:spPr>
      </p:pic>
      <p:pic>
        <p:nvPicPr>
          <p:cNvPr id="6" name="Image 5">
            <a:extLst>
              <a:ext uri="{FF2B5EF4-FFF2-40B4-BE49-F238E27FC236}">
                <a16:creationId xmlns:a16="http://schemas.microsoft.com/office/drawing/2014/main" id="{CC11D384-3912-49CF-AF3D-F492F4C7A799}"/>
              </a:ext>
            </a:extLst>
          </p:cNvPr>
          <p:cNvPicPr>
            <a:picLocks noChangeAspect="1"/>
          </p:cNvPicPr>
          <p:nvPr/>
        </p:nvPicPr>
        <p:blipFill>
          <a:blip r:embed="rId3"/>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397866684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631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- 2018-19</vt:lpstr>
      <vt:lpstr>EURUSD - 2019-20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Desktop Kerius3</cp:lastModifiedBy>
  <cp:revision>702</cp:revision>
  <cp:lastPrinted>2012-02-01T10:00:25Z</cp:lastPrinted>
  <dcterms:created xsi:type="dcterms:W3CDTF">2010-04-23T15:09:35Z</dcterms:created>
  <dcterms:modified xsi:type="dcterms:W3CDTF">2020-04-07T04:30:42Z</dcterms:modified>
</cp:coreProperties>
</file>