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6"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01/05/2020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5/1/2020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5/1/2020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5/1/2020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5/1/2020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5/1/2020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5/1/2020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5/1/2020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5/1/2020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5/1/2020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5/1/2020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5/1/2020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5/1/2020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5/1/2020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5/1/2020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5/1/2020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5/1/2020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30/04/2020</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7537F171-A470-434A-B2C3-CC0E17B7E660}"/>
              </a:ext>
            </a:extLst>
          </p:cNvPr>
          <p:cNvPicPr>
            <a:picLocks noChangeAspect="1"/>
          </p:cNvPicPr>
          <p:nvPr/>
        </p:nvPicPr>
        <p:blipFill>
          <a:blip r:embed="rId2"/>
          <a:stretch>
            <a:fillRect/>
          </a:stretch>
        </p:blipFill>
        <p:spPr>
          <a:xfrm>
            <a:off x="236220" y="2349500"/>
            <a:ext cx="4191000" cy="3562350"/>
          </a:xfrm>
          <a:prstGeom prst="rect">
            <a:avLst/>
          </a:prstGeom>
        </p:spPr>
      </p:pic>
      <p:pic>
        <p:nvPicPr>
          <p:cNvPr id="4" name="EURUSD_ImageBLEND">
            <a:extLst>
              <a:ext uri="{FF2B5EF4-FFF2-40B4-BE49-F238E27FC236}">
                <a16:creationId xmlns:a16="http://schemas.microsoft.com/office/drawing/2014/main" id="{A94CDCF8-46A9-481D-AA47-D89C740DAACE}"/>
              </a:ext>
            </a:extLst>
          </p:cNvPr>
          <p:cNvPicPr>
            <a:picLocks noChangeAspect="1"/>
          </p:cNvPicPr>
          <p:nvPr/>
        </p:nvPicPr>
        <p:blipFill>
          <a:blip r:embed="rId3"/>
          <a:stretch>
            <a:fillRect/>
          </a:stretch>
        </p:blipFill>
        <p:spPr>
          <a:xfrm>
            <a:off x="4749800" y="2349500"/>
            <a:ext cx="4200525" cy="3571875"/>
          </a:xfrm>
          <a:prstGeom prst="rect">
            <a:avLst/>
          </a:prstGeom>
        </p:spPr>
      </p:pic>
    </p:spTree>
    <p:extLst>
      <p:ext uri="{BB962C8B-B14F-4D97-AF65-F5344CB8AC3E}">
        <p14:creationId xmlns:p14="http://schemas.microsoft.com/office/powerpoint/2010/main" val="139435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3" name="EURUSD_ImageALLOC">
            <a:extLst>
              <a:ext uri="{FF2B5EF4-FFF2-40B4-BE49-F238E27FC236}">
                <a16:creationId xmlns:a16="http://schemas.microsoft.com/office/drawing/2014/main" id="{9BE01E10-471B-499E-B757-093F576A0183}"/>
              </a:ext>
            </a:extLst>
          </p:cNvPr>
          <p:cNvPicPr>
            <a:picLocks noChangeAspect="1"/>
          </p:cNvPicPr>
          <p:nvPr/>
        </p:nvPicPr>
        <p:blipFill>
          <a:blip r:embed="rId2"/>
          <a:stretch>
            <a:fillRect/>
          </a:stretch>
        </p:blipFill>
        <p:spPr>
          <a:xfrm>
            <a:off x="236220" y="2349500"/>
            <a:ext cx="4191000" cy="3562350"/>
          </a:xfrm>
          <a:prstGeom prst="rect">
            <a:avLst/>
          </a:prstGeom>
        </p:spPr>
      </p:pic>
      <p:pic>
        <p:nvPicPr>
          <p:cNvPr id="4" name="EURUSD_ImageBLEND">
            <a:extLst>
              <a:ext uri="{FF2B5EF4-FFF2-40B4-BE49-F238E27FC236}">
                <a16:creationId xmlns:a16="http://schemas.microsoft.com/office/drawing/2014/main" id="{635C29BB-ED43-4211-9C59-94876E59A506}"/>
              </a:ext>
            </a:extLst>
          </p:cNvPr>
          <p:cNvPicPr>
            <a:picLocks noChangeAspect="1"/>
          </p:cNvPicPr>
          <p:nvPr/>
        </p:nvPicPr>
        <p:blipFill>
          <a:blip r:embed="rId3"/>
          <a:stretch>
            <a:fillRect/>
          </a:stretch>
        </p:blipFill>
        <p:spPr>
          <a:xfrm>
            <a:off x="4749800" y="2349500"/>
            <a:ext cx="4200525" cy="3571875"/>
          </a:xfrm>
          <a:prstGeom prst="rect">
            <a:avLst/>
          </a:prstGeom>
        </p:spPr>
      </p:pic>
    </p:spTree>
    <p:extLst>
      <p:ext uri="{BB962C8B-B14F-4D97-AF65-F5344CB8AC3E}">
        <p14:creationId xmlns:p14="http://schemas.microsoft.com/office/powerpoint/2010/main" val="3750986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44875309-A787-47F6-9F5E-F15EC2E97F21}"/>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6264AF3E-72D2-41A4-BEBA-EDE738695EF0}"/>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B0B55C37-B74C-4D80-B4DC-56061A75280D}"/>
              </a:ext>
            </a:extLst>
          </p:cNvPr>
          <p:cNvPicPr>
            <a:picLocks noChangeAspect="1"/>
          </p:cNvPicPr>
          <p:nvPr/>
        </p:nvPicPr>
        <p:blipFill>
          <a:blip r:embed="rId2"/>
          <a:stretch>
            <a:fillRect/>
          </a:stretch>
        </p:blipFill>
        <p:spPr>
          <a:xfrm>
            <a:off x="317499" y="1142998"/>
            <a:ext cx="6083301" cy="2546283"/>
          </a:xfrm>
          <a:prstGeom prst="rect">
            <a:avLst/>
          </a:prstGeom>
        </p:spPr>
      </p:pic>
      <p:pic>
        <p:nvPicPr>
          <p:cNvPr id="7" name="Image 6">
            <a:extLst>
              <a:ext uri="{FF2B5EF4-FFF2-40B4-BE49-F238E27FC236}">
                <a16:creationId xmlns:a16="http://schemas.microsoft.com/office/drawing/2014/main" id="{66C56B39-AD5A-4E01-ACD9-B56366D9FAD0}"/>
              </a:ext>
            </a:extLst>
          </p:cNvPr>
          <p:cNvPicPr>
            <a:picLocks noChangeAspect="1"/>
          </p:cNvPicPr>
          <p:nvPr/>
        </p:nvPicPr>
        <p:blipFill>
          <a:blip r:embed="rId3"/>
          <a:stretch>
            <a:fillRect/>
          </a:stretch>
        </p:blipFill>
        <p:spPr>
          <a:xfrm>
            <a:off x="2862072" y="2998741"/>
            <a:ext cx="5809703" cy="3799796"/>
          </a:xfrm>
          <a:prstGeom prst="rect">
            <a:avLst/>
          </a:prstGeom>
        </p:spPr>
      </p:pic>
    </p:spTree>
    <p:extLst>
      <p:ext uri="{BB962C8B-B14F-4D97-AF65-F5344CB8AC3E}">
        <p14:creationId xmlns:p14="http://schemas.microsoft.com/office/powerpoint/2010/main" val="4030507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1D9869C3-DEB4-4782-A863-9A5358EF3D65}"/>
              </a:ext>
            </a:extLst>
          </p:cNvPr>
          <p:cNvPicPr>
            <a:picLocks noChangeAspect="1"/>
          </p:cNvPicPr>
          <p:nvPr/>
        </p:nvPicPr>
        <p:blipFill>
          <a:blip r:embed="rId2"/>
          <a:stretch>
            <a:fillRect/>
          </a:stretch>
        </p:blipFill>
        <p:spPr>
          <a:xfrm>
            <a:off x="825500" y="1270000"/>
            <a:ext cx="7372350" cy="5029200"/>
          </a:xfrm>
          <a:prstGeom prst="rect">
            <a:avLst/>
          </a:prstGeom>
        </p:spPr>
      </p:pic>
    </p:spTree>
    <p:extLst>
      <p:ext uri="{BB962C8B-B14F-4D97-AF65-F5344CB8AC3E}">
        <p14:creationId xmlns:p14="http://schemas.microsoft.com/office/powerpoint/2010/main" val="2706821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7682C89F-D412-4C7B-9B9E-2343A2DA52F1}"/>
              </a:ext>
            </a:extLst>
          </p:cNvPr>
          <p:cNvPicPr>
            <a:picLocks noChangeAspect="1"/>
          </p:cNvPicPr>
          <p:nvPr/>
        </p:nvPicPr>
        <p:blipFill>
          <a:blip r:embed="rId2"/>
          <a:stretch>
            <a:fillRect/>
          </a:stretch>
        </p:blipFill>
        <p:spPr>
          <a:xfrm>
            <a:off x="825500" y="1270000"/>
            <a:ext cx="7372350" cy="5019675"/>
          </a:xfrm>
          <a:prstGeom prst="rect">
            <a:avLst/>
          </a:prstGeom>
        </p:spPr>
      </p:pic>
    </p:spTree>
    <p:extLst>
      <p:ext uri="{BB962C8B-B14F-4D97-AF65-F5344CB8AC3E}">
        <p14:creationId xmlns:p14="http://schemas.microsoft.com/office/powerpoint/2010/main" val="3215540737"/>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5673</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- 2018-19</vt:lpstr>
      <vt:lpstr>EURUSD - 2019-20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DD</cp:lastModifiedBy>
  <cp:revision>698</cp:revision>
  <cp:lastPrinted>2012-02-01T10:00:25Z</cp:lastPrinted>
  <dcterms:created xsi:type="dcterms:W3CDTF">2010-04-23T15:09:35Z</dcterms:created>
  <dcterms:modified xsi:type="dcterms:W3CDTF">2020-05-01T14:21:53Z</dcterms:modified>
</cp:coreProperties>
</file>