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9" d="100"/>
          <a:sy n="119" d="100"/>
        </p:scale>
        <p:origin x="1470"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11/08/2021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8/11/2021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8/11/2021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8/11/2021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8/11/2021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8/11/2021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8/11/2021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8/11/2021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8/11/2021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8/11/2021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270101"/>
            <a:ext cx="1029566"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8/11/2021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8/11/2021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8/11/2021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8/11/2021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8/11/2021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8/11/2021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8/11/2021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8/11/2021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8/11/2021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30.07.2021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925215" y="2487369"/>
            <a:ext cx="1646312"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6124A1D-763C-4788-A1AC-17CF0805EE3E}"/>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1384675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4E05007-B220-4D9A-85C9-AF150035E2AC}"/>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3876806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9C8BA84-8754-4FD8-936F-029F257FCAA4}"/>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574576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3596304-70AE-47EC-91B7-C140A88833E2}"/>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382093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54F4D5F-BCDC-427A-9168-29EAB0340147}"/>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4134758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410F78A-D4C8-49ED-853C-AE94954EE383}"/>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4120570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5930</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760</cp:revision>
  <cp:lastPrinted>2014-07-16T08:19:16Z</cp:lastPrinted>
  <dcterms:created xsi:type="dcterms:W3CDTF">2010-04-23T15:09:35Z</dcterms:created>
  <dcterms:modified xsi:type="dcterms:W3CDTF">2021-08-11T07:09:41Z</dcterms:modified>
</cp:coreProperties>
</file>