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2"/>
  </p:notesMasterIdLst>
  <p:sldIdLst>
    <p:sldId id="256" r:id="rId3"/>
    <p:sldId id="429" r:id="rId4"/>
    <p:sldId id="430" r:id="rId5"/>
    <p:sldId id="431" r:id="rId6"/>
    <p:sldId id="432" r:id="rId7"/>
    <p:sldId id="433" r:id="rId8"/>
    <p:sldId id="434" r:id="rId9"/>
    <p:sldId id="409" r:id="rId10"/>
    <p:sldId id="410" r:id="rId1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08/11/2021</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11/8/2021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11/8/2021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11/8/2021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11/8/2021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11/8/2021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11/8/2021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11/8/2021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11/8/2021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11/8/2021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11/8/2021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11/8/2021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11/8/2021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p:cNvPicPr>
            <a:picLocks noChangeAspect="1" noChangeArrowheads="1"/>
          </p:cNvPicPr>
          <p:nvPr userDrawn="1"/>
        </p:nvPicPr>
        <p:blipFill>
          <a:blip r:embed="rId3"/>
          <a:srcRect/>
          <a:stretch/>
        </p:blipFill>
        <p:spPr bwMode="auto">
          <a:xfrm>
            <a:off x="7937911" y="270101"/>
            <a:ext cx="1029566" cy="643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11/8/2021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11/8/2021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11/8/2021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11/8/2021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11/8/2021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11/8/2021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11/8/2021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11/8/2021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11/8/2021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11/8/2021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11/8/2021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11/8/2021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11/8/2021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11/8/2021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11/8/2021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11/8/2021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11/8/2021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11/8/2021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11/8/2021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11/8/2021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11/8/2021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11/8/2021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11/8/2021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11/8/2021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11/8/2021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11/8/2021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a:solidFill>
                  <a:srgbClr val="302421"/>
                </a:solidFill>
                <a:latin typeface="Calibri" pitchFamily="34" charset="0"/>
                <a:cs typeface="Arial" pitchFamily="34" charset="0"/>
              </a:rPr>
              <a:t>Cartographie dettes et couvertures</a:t>
            </a:r>
            <a:endParaRPr lang="fr-FR" sz="2800" dirty="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29.10.2021</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pic>
        <p:nvPicPr>
          <p:cNvPr id="1026" name="Picture 2"/>
          <p:cNvPicPr>
            <a:picLocks noChangeAspect="1" noChangeArrowheads="1"/>
          </p:cNvPicPr>
          <p:nvPr/>
        </p:nvPicPr>
        <p:blipFill>
          <a:blip r:embed="rId3"/>
          <a:srcRect/>
          <a:stretch/>
        </p:blipFill>
        <p:spPr bwMode="auto">
          <a:xfrm>
            <a:off x="3925215" y="2487369"/>
            <a:ext cx="1646312" cy="10289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722DB889-7B88-46D3-ABDA-871FC2EF700A}"/>
              </a:ext>
            </a:extLst>
          </p:cNvPr>
          <p:cNvPicPr>
            <a:picLocks noChangeAspect="1"/>
          </p:cNvPicPr>
          <p:nvPr/>
        </p:nvPicPr>
        <p:blipFill>
          <a:blip r:embed="rId2"/>
          <a:stretch>
            <a:fillRect/>
          </a:stretch>
        </p:blipFill>
        <p:spPr>
          <a:xfrm>
            <a:off x="635000" y="1778000"/>
            <a:ext cx="7874000" cy="4279685"/>
          </a:xfrm>
          <a:prstGeom prst="rect">
            <a:avLst/>
          </a:prstGeom>
        </p:spPr>
      </p:pic>
    </p:spTree>
    <p:extLst>
      <p:ext uri="{BB962C8B-B14F-4D97-AF65-F5344CB8AC3E}">
        <p14:creationId xmlns:p14="http://schemas.microsoft.com/office/powerpoint/2010/main" val="1871353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AE7C2889-C72E-4339-8421-1710EABC3970}"/>
              </a:ext>
            </a:extLst>
          </p:cNvPr>
          <p:cNvPicPr>
            <a:picLocks noChangeAspect="1"/>
          </p:cNvPicPr>
          <p:nvPr/>
        </p:nvPicPr>
        <p:blipFill>
          <a:blip r:embed="rId2"/>
          <a:stretch>
            <a:fillRect/>
          </a:stretch>
        </p:blipFill>
        <p:spPr>
          <a:xfrm>
            <a:off x="635000" y="1778000"/>
            <a:ext cx="7874000" cy="4271405"/>
          </a:xfrm>
          <a:prstGeom prst="rect">
            <a:avLst/>
          </a:prstGeom>
        </p:spPr>
      </p:pic>
    </p:spTree>
    <p:extLst>
      <p:ext uri="{BB962C8B-B14F-4D97-AF65-F5344CB8AC3E}">
        <p14:creationId xmlns:p14="http://schemas.microsoft.com/office/powerpoint/2010/main" val="13195034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28AAF005-1E57-4C63-82BD-F14E8F05EABD}"/>
              </a:ext>
            </a:extLst>
          </p:cNvPr>
          <p:cNvPicPr>
            <a:picLocks noChangeAspect="1"/>
          </p:cNvPicPr>
          <p:nvPr/>
        </p:nvPicPr>
        <p:blipFill>
          <a:blip r:embed="rId2"/>
          <a:stretch>
            <a:fillRect/>
          </a:stretch>
        </p:blipFill>
        <p:spPr>
          <a:xfrm>
            <a:off x="635000" y="1778000"/>
            <a:ext cx="7874000" cy="4266501"/>
          </a:xfrm>
          <a:prstGeom prst="rect">
            <a:avLst/>
          </a:prstGeom>
        </p:spPr>
      </p:pic>
    </p:spTree>
    <p:extLst>
      <p:ext uri="{BB962C8B-B14F-4D97-AF65-F5344CB8AC3E}">
        <p14:creationId xmlns:p14="http://schemas.microsoft.com/office/powerpoint/2010/main" val="8673379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BED01760-76FF-4C75-A588-973322DBC311}"/>
              </a:ext>
            </a:extLst>
          </p:cNvPr>
          <p:cNvPicPr>
            <a:picLocks noChangeAspect="1"/>
          </p:cNvPicPr>
          <p:nvPr/>
        </p:nvPicPr>
        <p:blipFill>
          <a:blip r:embed="rId2"/>
          <a:stretch>
            <a:fillRect/>
          </a:stretch>
        </p:blipFill>
        <p:spPr>
          <a:xfrm>
            <a:off x="635000" y="1778000"/>
            <a:ext cx="7874000" cy="4274059"/>
          </a:xfrm>
          <a:prstGeom prst="rect">
            <a:avLst/>
          </a:prstGeom>
        </p:spPr>
      </p:pic>
    </p:spTree>
    <p:extLst>
      <p:ext uri="{BB962C8B-B14F-4D97-AF65-F5344CB8AC3E}">
        <p14:creationId xmlns:p14="http://schemas.microsoft.com/office/powerpoint/2010/main" val="34021505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6861C92D-281F-4568-83FE-6AD7A9F4E6C1}"/>
              </a:ext>
            </a:extLst>
          </p:cNvPr>
          <p:cNvPicPr>
            <a:picLocks noChangeAspect="1"/>
          </p:cNvPicPr>
          <p:nvPr/>
        </p:nvPicPr>
        <p:blipFill>
          <a:blip r:embed="rId2"/>
          <a:stretch>
            <a:fillRect/>
          </a:stretch>
        </p:blipFill>
        <p:spPr>
          <a:xfrm>
            <a:off x="635000" y="1778000"/>
            <a:ext cx="7874000" cy="4266501"/>
          </a:xfrm>
          <a:prstGeom prst="rect">
            <a:avLst/>
          </a:prstGeom>
        </p:spPr>
      </p:pic>
    </p:spTree>
    <p:extLst>
      <p:ext uri="{BB962C8B-B14F-4D97-AF65-F5344CB8AC3E}">
        <p14:creationId xmlns:p14="http://schemas.microsoft.com/office/powerpoint/2010/main" val="121965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8A28F162-EC61-42B4-8F87-DE1F00A9C3B2}"/>
              </a:ext>
            </a:extLst>
          </p:cNvPr>
          <p:cNvPicPr>
            <a:picLocks noChangeAspect="1"/>
          </p:cNvPicPr>
          <p:nvPr/>
        </p:nvPicPr>
        <p:blipFill>
          <a:blip r:embed="rId2"/>
          <a:stretch>
            <a:fillRect/>
          </a:stretch>
        </p:blipFill>
        <p:spPr>
          <a:xfrm>
            <a:off x="635000" y="1778000"/>
            <a:ext cx="7874000" cy="4276584"/>
          </a:xfrm>
          <a:prstGeom prst="rect">
            <a:avLst/>
          </a:prstGeom>
        </p:spPr>
      </p:pic>
    </p:spTree>
    <p:extLst>
      <p:ext uri="{BB962C8B-B14F-4D97-AF65-F5344CB8AC3E}">
        <p14:creationId xmlns:p14="http://schemas.microsoft.com/office/powerpoint/2010/main" val="5326477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5930</TotalTime>
  <Words>543</Words>
  <Application>Microsoft Office PowerPoint</Application>
  <PresentationFormat>Affichage à l'écran (4:3)</PresentationFormat>
  <Paragraphs>39</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9</vt:i4>
      </vt:variant>
    </vt:vector>
  </HeadingPairs>
  <TitlesOfParts>
    <vt:vector size="16" baseType="lpstr">
      <vt:lpstr>Arial</vt:lpstr>
      <vt:lpstr>Calibri</vt:lpstr>
      <vt:lpstr>News Gothic MT</vt:lpstr>
      <vt:lpstr>Verdana</vt:lpstr>
      <vt:lpstr>Wingdings</vt: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Taulant Ukshini</cp:lastModifiedBy>
  <cp:revision>760</cp:revision>
  <cp:lastPrinted>2014-07-16T08:19:16Z</cp:lastPrinted>
  <dcterms:created xsi:type="dcterms:W3CDTF">2010-04-23T15:09:35Z</dcterms:created>
  <dcterms:modified xsi:type="dcterms:W3CDTF">2021-11-08T13:34:09Z</dcterms:modified>
</cp:coreProperties>
</file>