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19" r:id="rId4"/>
    <p:sldId id="418" r:id="rId5"/>
    <p:sldId id="417" r:id="rId6"/>
    <p:sldId id="416" r:id="rId7"/>
    <p:sldId id="413" r:id="rId8"/>
    <p:sldId id="420" r:id="rId9"/>
    <p:sldId id="411" r:id="rId10"/>
    <p:sldId id="412" r:id="rId11"/>
    <p:sldId id="409" r:id="rId12"/>
    <p:sldId id="410" r:id="rId1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15/01/2018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13963" y="2612734"/>
            <a:ext cx="2716075"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1/15/2018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1/15/2018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1/15/2018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1/15/2018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1/15/2018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1/15/2018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1/15/2018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84282" y="269875"/>
            <a:ext cx="1115243"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1/15/2018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1/15/2018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1/15/2018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1/15/2018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1/15/2018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1/15/2018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1/15/2018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1/15/2018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1/15/2018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29/12/2017</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id="{83D299A9-8C97-4D42-9421-EE628F7CD832}"/>
              </a:ext>
            </a:extLst>
          </p:cNvPr>
          <p:cNvPicPr>
            <a:picLocks noChangeAspect="1"/>
          </p:cNvPicPr>
          <p:nvPr/>
        </p:nvPicPr>
        <p:blipFill>
          <a:blip r:embed="rId2"/>
          <a:stretch>
            <a:fillRect/>
          </a:stretch>
        </p:blipFill>
        <p:spPr>
          <a:xfrm>
            <a:off x="127000" y="1524000"/>
            <a:ext cx="8890000" cy="86836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id="{C47F903B-88E8-4826-8EAE-48FA81D9CB9D}"/>
              </a:ext>
            </a:extLst>
          </p:cNvPr>
          <p:cNvPicPr>
            <a:picLocks noChangeAspect="1"/>
          </p:cNvPicPr>
          <p:nvPr/>
        </p:nvPicPr>
        <p:blipFill>
          <a:blip r:embed="rId2"/>
          <a:stretch>
            <a:fillRect/>
          </a:stretch>
        </p:blipFill>
        <p:spPr>
          <a:xfrm>
            <a:off x="426656" y="1524000"/>
            <a:ext cx="8290688" cy="94710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4182A1D8-2BEF-4145-8A02-95D272AABDDA}"/>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676942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Image 2">
            <a:extLst>
              <a:ext uri="{FF2B5EF4-FFF2-40B4-BE49-F238E27FC236}">
                <a16:creationId xmlns:a16="http://schemas.microsoft.com/office/drawing/2014/main" id="{62310779-2D73-495F-85B9-163B78B1B0BC}"/>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785871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- 2018-T1</a:t>
            </a:r>
          </a:p>
        </p:txBody>
      </p:sp>
      <p:pic>
        <p:nvPicPr>
          <p:cNvPr id="3" name="Image 2">
            <a:extLst>
              <a:ext uri="{FF2B5EF4-FFF2-40B4-BE49-F238E27FC236}">
                <a16:creationId xmlns:a16="http://schemas.microsoft.com/office/drawing/2014/main" id="{564A83A8-8783-4C0E-9E6B-BD4578702D0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id="{43D57C8A-10A0-43EF-9A65-F63DA8588138}"/>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65588532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5669</TotalTime>
  <Words>476</Words>
  <Application>Microsoft Office PowerPoint</Application>
  <PresentationFormat>Affichage à l'écran (4:3)</PresentationFormat>
  <Paragraphs>62</Paragraphs>
  <Slides>11</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11</vt:i4>
      </vt:variant>
    </vt:vector>
  </HeadingPairs>
  <TitlesOfParts>
    <vt:vector size="20"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- 2018-T1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693</cp:revision>
  <cp:lastPrinted>2012-02-01T10:00:25Z</cp:lastPrinted>
  <dcterms:created xsi:type="dcterms:W3CDTF">2010-04-23T15:09:35Z</dcterms:created>
  <dcterms:modified xsi:type="dcterms:W3CDTF">2018-01-15T15:07:38Z</dcterms:modified>
</cp:coreProperties>
</file>