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20" r:id="rId4"/>
    <p:sldId id="419" r:id="rId5"/>
    <p:sldId id="418" r:id="rId6"/>
    <p:sldId id="417" r:id="rId7"/>
    <p:sldId id="422" r:id="rId8"/>
    <p:sldId id="414" r:id="rId9"/>
    <p:sldId id="421" r:id="rId10"/>
    <p:sldId id="411" r:id="rId11"/>
    <p:sldId id="412" r:id="rId12"/>
    <p:sldId id="413"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12/01/2018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13963" y="2612734"/>
            <a:ext cx="2716075"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1/12/2018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1/12/2018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1/12/2018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1/12/2018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1/12/2018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1/12/2018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1/12/2018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84282" y="269875"/>
            <a:ext cx="1115243"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1/12/2018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1/12/2018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1/12/2018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1/12/2018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1/12/2018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1/12/2018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1/12/2018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1/12/2018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12/01/2018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- 2018-T1</a:t>
            </a:r>
          </a:p>
        </p:txBody>
      </p:sp>
      <p:pic>
        <p:nvPicPr>
          <p:cNvPr id="3" name="Image 2">
            <a:extLst>
              <a:ext uri="{FF2B5EF4-FFF2-40B4-BE49-F238E27FC236}">
                <a16:creationId xmlns:a16="http://schemas.microsoft.com/office/drawing/2014/main" id="{DAEC6907-59A4-4E70-9E50-57A5B5B9A9EC}"/>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id="{39291035-83BF-4D0B-AA6B-57DF859F4245}"/>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77879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- 2018-T2</a:t>
            </a:r>
          </a:p>
        </p:txBody>
      </p:sp>
      <p:pic>
        <p:nvPicPr>
          <p:cNvPr id="3" name="Image 2">
            <a:extLst>
              <a:ext uri="{FF2B5EF4-FFF2-40B4-BE49-F238E27FC236}">
                <a16:creationId xmlns:a16="http://schemas.microsoft.com/office/drawing/2014/main" id="{058645D6-421F-4034-8C8A-AB8165A3F412}"/>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id="{E14EC93D-CAB3-484E-8815-5531BD81824F}"/>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671959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id="{F690406A-019C-44BC-8206-9C5C70C3F031}"/>
              </a:ext>
            </a:extLst>
          </p:cNvPr>
          <p:cNvPicPr>
            <a:picLocks noChangeAspect="1"/>
          </p:cNvPicPr>
          <p:nvPr/>
        </p:nvPicPr>
        <p:blipFill>
          <a:blip r:embed="rId2"/>
          <a:stretch>
            <a:fillRect/>
          </a:stretch>
        </p:blipFill>
        <p:spPr>
          <a:xfrm>
            <a:off x="127000" y="1524000"/>
            <a:ext cx="8890000" cy="86836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id="{050A0EA9-FE02-46C9-AAA7-24DAEB77985D}"/>
              </a:ext>
            </a:extLst>
          </p:cNvPr>
          <p:cNvPicPr>
            <a:picLocks noChangeAspect="1"/>
          </p:cNvPicPr>
          <p:nvPr/>
        </p:nvPicPr>
        <p:blipFill>
          <a:blip r:embed="rId2"/>
          <a:stretch>
            <a:fillRect/>
          </a:stretch>
        </p:blipFill>
        <p:spPr>
          <a:xfrm>
            <a:off x="426656" y="1524000"/>
            <a:ext cx="8290688" cy="94710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pic>
        <p:nvPicPr>
          <p:cNvPr id="4" name="Image 3">
            <a:extLst>
              <a:ext uri="{FF2B5EF4-FFF2-40B4-BE49-F238E27FC236}">
                <a16:creationId xmlns:a16="http://schemas.microsoft.com/office/drawing/2014/main" id="{8E50B2BA-6A35-46AC-A123-02C2A075357E}"/>
              </a:ext>
            </a:extLst>
          </p:cNvPr>
          <p:cNvPicPr>
            <a:picLocks noChangeAspect="1"/>
          </p:cNvPicPr>
          <p:nvPr/>
        </p:nvPicPr>
        <p:blipFill>
          <a:blip r:embed="rId2"/>
          <a:stretch>
            <a:fillRect/>
          </a:stretch>
        </p:blipFill>
        <p:spPr>
          <a:xfrm>
            <a:off x="317500" y="1143000"/>
            <a:ext cx="5323574" cy="1905000"/>
          </a:xfrm>
          <a:prstGeom prst="rect">
            <a:avLst/>
          </a:prstGeom>
        </p:spPr>
      </p:pic>
      <p:pic>
        <p:nvPicPr>
          <p:cNvPr id="5" name="Image 4">
            <a:extLst>
              <a:ext uri="{FF2B5EF4-FFF2-40B4-BE49-F238E27FC236}">
                <a16:creationId xmlns:a16="http://schemas.microsoft.com/office/drawing/2014/main" id="{940D94EC-8668-41EC-B407-25B83DE8A4F4}"/>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753408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D0C158A2-EBDB-4DA0-BB6F-9980D7FBC368}"/>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105782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Image 2">
            <a:extLst>
              <a:ext uri="{FF2B5EF4-FFF2-40B4-BE49-F238E27FC236}">
                <a16:creationId xmlns:a16="http://schemas.microsoft.com/office/drawing/2014/main" id="{49AC1EB5-4C06-4E9A-9C04-44801E12BA8B}"/>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69629457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5669</TotalTime>
  <Words>481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13</vt:i4>
      </vt:variant>
    </vt:vector>
  </HeadingPairs>
  <TitlesOfParts>
    <vt:vector size="22" baseType="lpstr">
      <vt:lpstr>Andale Sans UI</vt:lpstr>
      <vt:lpstr>Arial</vt:lpstr>
      <vt:lpstr>Calibri</vt:lpstr>
      <vt:lpstr>News Gothic MT</vt:lpstr>
      <vt:lpstr>Times New Roman</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- 2018-T1</vt:lpstr>
      <vt:lpstr>EURUSD - 2018-T2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694</cp:revision>
  <cp:lastPrinted>2012-02-01T10:00:25Z</cp:lastPrinted>
  <dcterms:created xsi:type="dcterms:W3CDTF">2010-04-23T15:09:35Z</dcterms:created>
  <dcterms:modified xsi:type="dcterms:W3CDTF">2018-01-12T15:02:46Z</dcterms:modified>
</cp:coreProperties>
</file>