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20" r:id="rId4"/>
    <p:sldId id="419" r:id="rId5"/>
    <p:sldId id="418" r:id="rId6"/>
    <p:sldId id="417" r:id="rId7"/>
    <p:sldId id="422" r:id="rId8"/>
    <p:sldId id="414" r:id="rId9"/>
    <p:sldId id="421" r:id="rId10"/>
    <p:sldId id="411" r:id="rId11"/>
    <p:sldId id="412" r:id="rId12"/>
    <p:sldId id="413"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4" d="100"/>
          <a:sy n="104" d="100"/>
        </p:scale>
        <p:origin x="1920"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06/04/2018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4/6/2018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13963" y="2612734"/>
            <a:ext cx="2716075"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4/6/2018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4/6/2018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4/6/2018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4/6/2018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4/6/2018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4/6/2018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4/6/2018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4/6/2018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4/6/2018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84282" y="269875"/>
            <a:ext cx="1115243"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4/6/2018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4/6/2018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4/6/2018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4/6/2018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4/6/2018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4/6/2018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4/6/2018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4/6/2018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4/6/2018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29/03/2018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- 2018-T1</a:t>
            </a:r>
          </a:p>
        </p:txBody>
      </p:sp>
      <p:pic>
        <p:nvPicPr>
          <p:cNvPr id="3" name="Image 2">
            <a:extLst>
              <a:ext uri="{FF2B5EF4-FFF2-40B4-BE49-F238E27FC236}">
                <a16:creationId xmlns:a16="http://schemas.microsoft.com/office/drawing/2014/main" id="{1D28A934-AB6C-45D6-9A95-2FB90E21FDEC}"/>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id="{50785D99-F1F4-4A40-89E7-2A7BEB6B5882}"/>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442633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- 2018-T2</a:t>
            </a:r>
          </a:p>
        </p:txBody>
      </p:sp>
      <p:pic>
        <p:nvPicPr>
          <p:cNvPr id="3" name="Image 2">
            <a:extLst>
              <a:ext uri="{FF2B5EF4-FFF2-40B4-BE49-F238E27FC236}">
                <a16:creationId xmlns:a16="http://schemas.microsoft.com/office/drawing/2014/main" id="{50A66ACF-F44B-43FB-86D1-A4F6261D5B38}"/>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id="{E72FBACF-2F67-4DCE-9EEE-B3A95558143E}"/>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260935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id="{0566E542-1353-4DEF-9667-C12DE6D0A43A}"/>
              </a:ext>
            </a:extLst>
          </p:cNvPr>
          <p:cNvPicPr>
            <a:picLocks noChangeAspect="1"/>
          </p:cNvPicPr>
          <p:nvPr/>
        </p:nvPicPr>
        <p:blipFill>
          <a:blip r:embed="rId2"/>
          <a:stretch>
            <a:fillRect/>
          </a:stretch>
        </p:blipFill>
        <p:spPr>
          <a:xfrm>
            <a:off x="127000" y="1524000"/>
            <a:ext cx="8890000" cy="86836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id="{DE542977-19B4-442B-90C0-7D5C09F98F1C}"/>
              </a:ext>
            </a:extLst>
          </p:cNvPr>
          <p:cNvPicPr>
            <a:picLocks noChangeAspect="1"/>
          </p:cNvPicPr>
          <p:nvPr/>
        </p:nvPicPr>
        <p:blipFill>
          <a:blip r:embed="rId2"/>
          <a:stretch>
            <a:fillRect/>
          </a:stretch>
        </p:blipFill>
        <p:spPr>
          <a:xfrm>
            <a:off x="426656" y="1524000"/>
            <a:ext cx="8290688" cy="94710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pic>
        <p:nvPicPr>
          <p:cNvPr id="4" name="Image 3">
            <a:extLst>
              <a:ext uri="{FF2B5EF4-FFF2-40B4-BE49-F238E27FC236}">
                <a16:creationId xmlns:a16="http://schemas.microsoft.com/office/drawing/2014/main" id="{6287E8FD-678A-4FFA-8622-DD06CA8A339F}"/>
              </a:ext>
            </a:extLst>
          </p:cNvPr>
          <p:cNvPicPr>
            <a:picLocks noChangeAspect="1"/>
          </p:cNvPicPr>
          <p:nvPr/>
        </p:nvPicPr>
        <p:blipFill>
          <a:blip r:embed="rId2"/>
          <a:stretch>
            <a:fillRect/>
          </a:stretch>
        </p:blipFill>
        <p:spPr>
          <a:xfrm>
            <a:off x="317500" y="1143000"/>
            <a:ext cx="5220332" cy="1868055"/>
          </a:xfrm>
          <a:prstGeom prst="rect">
            <a:avLst/>
          </a:prstGeom>
        </p:spPr>
      </p:pic>
      <p:pic>
        <p:nvPicPr>
          <p:cNvPr id="5" name="Image 4">
            <a:extLst>
              <a:ext uri="{FF2B5EF4-FFF2-40B4-BE49-F238E27FC236}">
                <a16:creationId xmlns:a16="http://schemas.microsoft.com/office/drawing/2014/main" id="{951D5B24-77EF-4180-B263-D4D7E97E81F8}"/>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3781233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36E03556-7D54-4A20-A13A-379C3D6E2C85}"/>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2662806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Image 2">
            <a:extLst>
              <a:ext uri="{FF2B5EF4-FFF2-40B4-BE49-F238E27FC236}">
                <a16:creationId xmlns:a16="http://schemas.microsoft.com/office/drawing/2014/main" id="{1DFCAE94-0F7D-497C-B1D1-2264C583380A}"/>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30010453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5669</TotalTime>
  <Words>481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13</vt:i4>
      </vt:variant>
    </vt:vector>
  </HeadingPairs>
  <TitlesOfParts>
    <vt:vector size="22"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- 2018-T1</vt:lpstr>
      <vt:lpstr>EURUSD - 2018-T2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695</cp:revision>
  <cp:lastPrinted>2012-02-01T10:00:25Z</cp:lastPrinted>
  <dcterms:created xsi:type="dcterms:W3CDTF">2010-04-23T15:09:35Z</dcterms:created>
  <dcterms:modified xsi:type="dcterms:W3CDTF">2018-04-06T08:26:27Z</dcterms:modified>
</cp:coreProperties>
</file>