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7" r:id="rId9"/>
    <p:sldId id="411" r:id="rId10"/>
    <p:sldId id="413" r:id="rId11"/>
    <p:sldId id="414" r:id="rId12"/>
    <p:sldId id="415"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19/07/2018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7/19/2018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7/19/2018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7/19/2018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7/19/2018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7/19/2018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7/19/2018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7/19/2018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7/19/2018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7/19/2018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7/19/2018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7/19/2018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7/19/2018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7/19/2018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7/19/2018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7/19/2018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7/19/2018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29/06/2018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- 2018-T2</a:t>
            </a:r>
          </a:p>
        </p:txBody>
      </p:sp>
      <p:pic>
        <p:nvPicPr>
          <p:cNvPr id="3" name="EURUSD_ImageALLOC">
            <a:extLst>
              <a:ext uri="{FF2B5EF4-FFF2-40B4-BE49-F238E27FC236}">
                <a16:creationId xmlns:a16="http://schemas.microsoft.com/office/drawing/2014/main" id="{9B03E108-FB91-47F8-8F99-9888B3B768D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E241C676-5500-4DB4-809A-2147AAC1D7B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13018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- 2018-T3</a:t>
            </a:r>
          </a:p>
        </p:txBody>
      </p:sp>
      <p:pic>
        <p:nvPicPr>
          <p:cNvPr id="3" name="EURUSD_ImageALLOC">
            <a:extLst>
              <a:ext uri="{FF2B5EF4-FFF2-40B4-BE49-F238E27FC236}">
                <a16:creationId xmlns:a16="http://schemas.microsoft.com/office/drawing/2014/main" id="{AC738E05-FBA4-4173-9C36-2BA86D41F13B}"/>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E17C0A67-386A-4176-A562-ABA8F396B42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109043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430154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199211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8896C0E-F4A6-4B82-9847-912CADDCA262}"/>
              </a:ext>
            </a:extLst>
          </p:cNvPr>
          <p:cNvPicPr>
            <a:picLocks noChangeAspect="1"/>
          </p:cNvPicPr>
          <p:nvPr/>
        </p:nvPicPr>
        <p:blipFill>
          <a:blip r:embed="rId2"/>
          <a:stretch>
            <a:fillRect/>
          </a:stretch>
        </p:blipFill>
        <p:spPr>
          <a:xfrm>
            <a:off x="127000" y="1524000"/>
            <a:ext cx="8890000" cy="1233990"/>
          </a:xfrm>
          <a:prstGeom prst="rect">
            <a:avLst/>
          </a:prstGeom>
        </p:spPr>
      </p:pic>
    </p:spTree>
    <p:extLst>
      <p:ext uri="{BB962C8B-B14F-4D97-AF65-F5344CB8AC3E}">
        <p14:creationId xmlns:p14="http://schemas.microsoft.com/office/powerpoint/2010/main" val="3481491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14F2730-297E-46CA-9D36-C8011A0487A0}"/>
              </a:ext>
            </a:extLst>
          </p:cNvPr>
          <p:cNvPicPr>
            <a:picLocks noChangeAspect="1"/>
          </p:cNvPicPr>
          <p:nvPr/>
        </p:nvPicPr>
        <p:blipFill>
          <a:blip r:embed="rId2"/>
          <a:stretch>
            <a:fillRect/>
          </a:stretch>
        </p:blipFill>
        <p:spPr>
          <a:xfrm>
            <a:off x="426656" y="1524000"/>
            <a:ext cx="8290688" cy="1329767"/>
          </a:xfrm>
          <a:prstGeom prst="rect">
            <a:avLst/>
          </a:prstGeom>
        </p:spPr>
      </p:pic>
    </p:spTree>
    <p:extLst>
      <p:ext uri="{BB962C8B-B14F-4D97-AF65-F5344CB8AC3E}">
        <p14:creationId xmlns:p14="http://schemas.microsoft.com/office/powerpoint/2010/main" val="107932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78914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0D01554-011C-4018-9B23-BAB98D967AC7}"/>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439723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64C02336-FFF9-473B-80C1-A7024ABC7E24}"/>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28743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- 2018-T1</a:t>
            </a:r>
          </a:p>
        </p:txBody>
      </p:sp>
      <p:pic>
        <p:nvPicPr>
          <p:cNvPr id="3" name="EURUSD_ImageALLOC">
            <a:extLst>
              <a:ext uri="{FF2B5EF4-FFF2-40B4-BE49-F238E27FC236}">
                <a16:creationId xmlns:a16="http://schemas.microsoft.com/office/drawing/2014/main" id="{A4069AF8-F831-492F-9BA1-F6BF32921BC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E99C5D21-AD39-4434-9403-DB7483D3246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7666774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5669</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13</vt:i4>
      </vt:variant>
    </vt:vector>
  </HeadingPairs>
  <TitlesOfParts>
    <vt:vector size="22"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- 2018-T1</vt:lpstr>
      <vt:lpstr>EURUSD - 2018-T2</vt:lpstr>
      <vt:lpstr>EURUSD - 2018-T3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693</cp:revision>
  <cp:lastPrinted>2012-02-01T10:00:25Z</cp:lastPrinted>
  <dcterms:created xsi:type="dcterms:W3CDTF">2010-04-23T15:09:35Z</dcterms:created>
  <dcterms:modified xsi:type="dcterms:W3CDTF">2018-07-19T08:22:51Z</dcterms:modified>
</cp:coreProperties>
</file>