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504" r:id="rId16"/>
    <p:sldId id="505" r:id="rId17"/>
    <p:sldId id="506" r:id="rId18"/>
    <p:sldId id="507"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16/01/2019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xmlns="" id="{35282229-44C9-44B7-8B62-AA78531510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3963" y="2612734"/>
            <a:ext cx="2716075" cy="108643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1/16/2019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1/16/2019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1/16/2019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1/16/2019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1/16/2019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1/16/2019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1/16/2019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1/16/2019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xmlns="" id="{516C98AB-72AB-4957-9E87-BC62A12A85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4282" y="269875"/>
            <a:ext cx="1115243" cy="446097"/>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1/16/2019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1/16/2019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1/16/2019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1/16/2019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1/16/2019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1/16/2019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1/16/2019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1/16/2019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1/16/2019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1/16/2019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1/16/2019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1/16/2019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1/16/2019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1/16/2019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1/16/2019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1/16/2019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1/16/2019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1/16/2019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1/16/2019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1/16/2019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1/16/2019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1/16/2019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1/16/2019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1/16/2019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1/16/2019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1/16/2019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31/12/2018</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- 2018-T2</a:t>
            </a:r>
          </a:p>
        </p:txBody>
      </p:sp>
      <p:pic>
        <p:nvPicPr>
          <p:cNvPr id="3" name="EURUSD_ImageALLOC">
            <a:extLst>
              <a:ext uri="{FF2B5EF4-FFF2-40B4-BE49-F238E27FC236}">
                <a16:creationId xmlns:a16="http://schemas.microsoft.com/office/drawing/2014/main" xmlns="" id="{D2033435-A4CD-4599-BFE0-42847BB2A30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2BAAA0E7-C525-4E84-B544-9C4863CB504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06102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- 2018-T3</a:t>
            </a:r>
          </a:p>
        </p:txBody>
      </p:sp>
      <p:pic>
        <p:nvPicPr>
          <p:cNvPr id="3" name="EURUSD_ImageALLOC">
            <a:extLst>
              <a:ext uri="{FF2B5EF4-FFF2-40B4-BE49-F238E27FC236}">
                <a16:creationId xmlns:a16="http://schemas.microsoft.com/office/drawing/2014/main" xmlns="" id="{392B8DBF-BB6E-4E44-AEC9-E17B7103C74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73455FA0-9201-415F-ACAF-41E1F8840D4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65302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- 2018-T4</a:t>
            </a:r>
          </a:p>
        </p:txBody>
      </p:sp>
      <p:pic>
        <p:nvPicPr>
          <p:cNvPr id="3" name="EURUSD_ImageALLOC">
            <a:extLst>
              <a:ext uri="{FF2B5EF4-FFF2-40B4-BE49-F238E27FC236}">
                <a16:creationId xmlns:a16="http://schemas.microsoft.com/office/drawing/2014/main" xmlns="" id="{0A5EC5DF-7681-4B62-B79E-0BE41B12F9E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3B24A3F8-100E-49A2-8BE1-045BDC19BD2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01222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- 2019-Sanidom</a:t>
            </a:r>
          </a:p>
        </p:txBody>
      </p:sp>
      <p:pic>
        <p:nvPicPr>
          <p:cNvPr id="3" name="EURUSD_ImageALLOC">
            <a:extLst>
              <a:ext uri="{FF2B5EF4-FFF2-40B4-BE49-F238E27FC236}">
                <a16:creationId xmlns:a16="http://schemas.microsoft.com/office/drawing/2014/main" xmlns="" id="{2213BD72-2A5E-4149-902D-4E3D6B093C9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0C0808C1-7988-4487-8CB0-2AD05488CDB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05066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- 2019-T1</a:t>
            </a:r>
          </a:p>
        </p:txBody>
      </p:sp>
      <p:pic>
        <p:nvPicPr>
          <p:cNvPr id="3" name="EURUSD_ImageALLOC">
            <a:extLst>
              <a:ext uri="{FF2B5EF4-FFF2-40B4-BE49-F238E27FC236}">
                <a16:creationId xmlns:a16="http://schemas.microsoft.com/office/drawing/2014/main" xmlns="" id="{EDC30A30-E3F0-4F8E-88EC-7D2DA68EF7A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4EFE40C8-7649-46D6-9EB1-F3F6E1E1E82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63578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- 2019-T2</a:t>
            </a:r>
          </a:p>
        </p:txBody>
      </p:sp>
      <p:pic>
        <p:nvPicPr>
          <p:cNvPr id="3" name="EURUSD_ImageALLOC">
            <a:extLst>
              <a:ext uri="{FF2B5EF4-FFF2-40B4-BE49-F238E27FC236}">
                <a16:creationId xmlns:a16="http://schemas.microsoft.com/office/drawing/2014/main" xmlns="" id="{F0979B0B-3E44-4F98-A0AD-E286903DD5F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F89DAA8C-E4F3-492F-967A-9ED4334A138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09997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- 2019-T3</a:t>
            </a:r>
          </a:p>
        </p:txBody>
      </p:sp>
      <p:pic>
        <p:nvPicPr>
          <p:cNvPr id="3" name="EURUSD_ImageALLOC">
            <a:extLst>
              <a:ext uri="{FF2B5EF4-FFF2-40B4-BE49-F238E27FC236}">
                <a16:creationId xmlns:a16="http://schemas.microsoft.com/office/drawing/2014/main" xmlns="" id="{2BFB34CC-83CB-436F-BA6C-235A4716C50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47A19F1D-34CB-44DD-B15A-331905395B9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31863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- 2019-T4</a:t>
            </a:r>
          </a:p>
        </p:txBody>
      </p:sp>
      <p:pic>
        <p:nvPicPr>
          <p:cNvPr id="3" name="EURUSD_ImageALLOC">
            <a:extLst>
              <a:ext uri="{FF2B5EF4-FFF2-40B4-BE49-F238E27FC236}">
                <a16:creationId xmlns:a16="http://schemas.microsoft.com/office/drawing/2014/main" xmlns="" id="{204D1362-E855-45C9-A1C2-E13932EC257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79715A6E-07E9-442E-B09B-7F1F45479B4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17198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966E33C4-E7C1-4513-B9DA-6AD5C44DFB3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C452F36E-FEC5-4A46-9FFA-17B3AE8FC184}"/>
              </a:ext>
            </a:extLst>
          </p:cNvPr>
          <p:cNvPicPr>
            <a:picLocks noChangeAspect="1"/>
          </p:cNvPicPr>
          <p:nvPr/>
        </p:nvPicPr>
        <p:blipFill>
          <a:blip r:embed="rId2"/>
          <a:stretch>
            <a:fillRect/>
          </a:stretch>
        </p:blipFill>
        <p:spPr>
          <a:xfrm>
            <a:off x="127000" y="1524000"/>
            <a:ext cx="8890000" cy="214805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EE36F10E-EB93-4B7A-8C37-04A9D86E32AD}"/>
              </a:ext>
            </a:extLst>
          </p:cNvPr>
          <p:cNvPicPr>
            <a:picLocks noChangeAspect="1"/>
          </p:cNvPicPr>
          <p:nvPr/>
        </p:nvPicPr>
        <p:blipFill>
          <a:blip r:embed="rId2"/>
          <a:stretch>
            <a:fillRect/>
          </a:stretch>
        </p:blipFill>
        <p:spPr>
          <a:xfrm>
            <a:off x="426656" y="1524000"/>
            <a:ext cx="8290688" cy="20951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45F0607F-0908-43F1-8AC6-F93ECA3241D9}"/>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636104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xmlns="" id="{22ACF693-8F38-4B1B-9424-33810BA8A0E2}"/>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705379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- 2018-T1</a:t>
            </a:r>
          </a:p>
        </p:txBody>
      </p:sp>
      <p:pic>
        <p:nvPicPr>
          <p:cNvPr id="3" name="EURUSD_ImageALLOC">
            <a:extLst>
              <a:ext uri="{FF2B5EF4-FFF2-40B4-BE49-F238E27FC236}">
                <a16:creationId xmlns:a16="http://schemas.microsoft.com/office/drawing/2014/main" xmlns="" id="{FB7A6589-500B-4206-9727-B5B758CC985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FCE75FA4-1879-4CC4-AA6E-0957B264F3F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2841289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488</Words>
  <Application>Microsoft Office PowerPoint</Application>
  <PresentationFormat>Affichage à l'écran (4:3)</PresentationFormat>
  <Paragraphs>70</Paragraphs>
  <Slides>19</Slides>
  <Notes>0</Notes>
  <HiddenSlides>0</HiddenSlides>
  <MMClips>0</MMClips>
  <ScaleCrop>false</ScaleCrop>
  <HeadingPairs>
    <vt:vector size="4" baseType="variant">
      <vt:variant>
        <vt:lpstr>Thème</vt:lpstr>
      </vt:variant>
      <vt:variant>
        <vt:i4>2</vt:i4>
      </vt:variant>
      <vt:variant>
        <vt:lpstr>Titres des diapositives</vt:lpstr>
      </vt:variant>
      <vt:variant>
        <vt:i4>19</vt:i4>
      </vt:variant>
    </vt:vector>
  </HeadingPairs>
  <TitlesOfParts>
    <vt:vector size="21" baseType="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- 2018-T1</vt:lpstr>
      <vt:lpstr>EURUSD - 2018-T2</vt:lpstr>
      <vt:lpstr>EURUSD - 2018-T3</vt:lpstr>
      <vt:lpstr>EURUSD - 2018-T4</vt:lpstr>
      <vt:lpstr>EURUSD - 2019-Sanidom</vt:lpstr>
      <vt:lpstr>EURUSD - 2019-T1</vt:lpstr>
      <vt:lpstr>EURUSD - 2019-T2</vt:lpstr>
      <vt:lpstr>EURUSD - 2019-T3</vt:lpstr>
      <vt:lpstr>EURUSD - 2019-T4</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697</cp:revision>
  <cp:lastPrinted>2012-02-01T10:00:25Z</cp:lastPrinted>
  <dcterms:created xsi:type="dcterms:W3CDTF">2010-04-23T15:09:35Z</dcterms:created>
  <dcterms:modified xsi:type="dcterms:W3CDTF">2019-01-16T10:26:22Z</dcterms:modified>
</cp:coreProperties>
</file>