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0E25AC7B-5E75-4134-BBAA-96B22451346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F2D8626-CFEF-423C-8D37-F193BA9BEA3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75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76F9EB95-9948-4DE2-B39E-9172D0A2E44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6CEA137-1975-4FB1-8280-02868D36EE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964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67C85284-878F-4C2B-8E87-DD601315A5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EF04C8E-6138-4A24-8A11-C4574DFCC6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8309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C248189E-E7AF-4513-ABF0-952A78D7290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DD60825-7EFD-4489-8F2B-51F973854D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6073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AB12C2AF-A33D-4F08-9E58-0BCAFB7B4DC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3A24475-4C92-477A-8F29-DEE9F803B4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9730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EB6AC0FE-037F-4CD5-AD9D-592037C81C0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8FC8C9A-4E9B-4A0D-AC7C-D882576EBF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109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CCA65044-E7AC-4ED0-ABAD-B27638F6C0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BA5FD62-162B-4235-9504-470248D01F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7094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D0273DD2-080D-4B73-BB7B-C35A0A8B68D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2AB7424-BEF9-4DDE-B697-D0A0FCD7BE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5081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05A5555-3A43-4ECA-86C2-77F4B3085190}"/>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84B44E0-E1A9-4549-B34A-14A8724E8F45}"/>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BB55B6C-67AA-4CF4-B4FB-B9F8A7E0A96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473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2BB88DE-A306-4538-B97C-59B12CF0365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0460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067D8DA8-0787-474E-847F-C99CE0D8CE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55604B3-F86D-4F1E-B6C3-B3D1FC91FF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9201517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2019-02-25T08:34:47Z</dcterms:modified>
</cp:coreProperties>
</file>