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01/03/2019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id="{91630D1C-F2C5-40F4-A1F9-84F61F685AB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2519F81-C0D7-464C-BB5C-D61B916B489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17609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id="{D0C16965-34ED-44ED-B9FA-695CE86855C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AC0581B-3B18-4C4F-8703-338450FDCF3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7309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id="{99CA5D09-6696-429F-AC08-61448835AEE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48B28581-B1F4-4D2D-9C8F-2EC89F57C8E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7708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id="{3192D8CB-BF98-4070-9A82-5B60664B6B8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FF84F66-33CD-4116-8814-954DC92057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7720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id="{77129D67-3593-4B0D-8E66-6BC745E9996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7DEB8E8-B6ED-4E6E-8A89-1457254E81A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6095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id="{71758572-A731-4757-82A8-11E6527D83F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8F4501E-06DE-42B2-AFC5-32469419ED1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0439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id="{94C20B1D-FE4F-4462-8B96-136AD8A6D60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EDE7DC7-FF7A-4DDC-AE14-B291EB9FA50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60622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id="{B14BB8A6-0AA5-4881-8CE0-2ABFDED82F4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524DF385-37CA-4758-B49D-710A63AED8E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3249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D4CFD88-274A-428C-AA2F-64A80D05610D}"/>
              </a:ext>
            </a:extLst>
          </p:cNvPr>
          <p:cNvPicPr>
            <a:picLocks noChangeAspect="1"/>
          </p:cNvPicPr>
          <p:nvPr/>
        </p:nvPicPr>
        <p:blipFill>
          <a:blip r:embed="rId2"/>
          <a:stretch>
            <a:fillRect/>
          </a:stretch>
        </p:blipFill>
        <p:spPr>
          <a:xfrm>
            <a:off x="127000" y="1524000"/>
            <a:ext cx="8890000" cy="211849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5F30480-20E5-4AF2-9B6D-44AC5E4E2D25}"/>
              </a:ext>
            </a:extLst>
          </p:cNvPr>
          <p:cNvPicPr>
            <a:picLocks noChangeAspect="1"/>
          </p:cNvPicPr>
          <p:nvPr/>
        </p:nvPicPr>
        <p:blipFill>
          <a:blip r:embed="rId2"/>
          <a:stretch>
            <a:fillRect/>
          </a:stretch>
        </p:blipFill>
        <p:spPr>
          <a:xfrm>
            <a:off x="149344" y="1524000"/>
            <a:ext cx="8845313" cy="2123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EF397AE-E859-4EB8-B14D-2387287CFFA7}"/>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60754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F7CB229C-3758-4F28-ACF0-C09B4734CC5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0879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id="{B11A5075-F82A-441B-82CF-C6D6D7D4BD8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294E278-A633-4820-8D9D-458A7B5B63A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6766875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2019-03-01T14:22:51Z</dcterms:modified>
</cp:coreProperties>
</file>