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2"/>
  </p:notesMasterIdLst>
  <p:sldIdLst>
    <p:sldId id="256" r:id="rId3"/>
    <p:sldId id="466" r:id="rId4"/>
    <p:sldId id="476" r:id="rId5"/>
    <p:sldId id="493" r:id="rId6"/>
    <p:sldId id="494" r:id="rId7"/>
    <p:sldId id="470" r:id="rId8"/>
    <p:sldId id="456" r:id="rId9"/>
    <p:sldId id="497" r:id="rId10"/>
    <p:sldId id="499" r:id="rId11"/>
    <p:sldId id="500" r:id="rId12"/>
    <p:sldId id="501" r:id="rId13"/>
    <p:sldId id="502" r:id="rId14"/>
    <p:sldId id="503" r:id="rId15"/>
    <p:sldId id="504" r:id="rId16"/>
    <p:sldId id="505" r:id="rId17"/>
    <p:sldId id="506" r:id="rId18"/>
    <p:sldId id="507" r:id="rId19"/>
    <p:sldId id="409" r:id="rId20"/>
    <p:sldId id="410" r:id="rId2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03/04/2019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4/3/2019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13963" y="2612734"/>
            <a:ext cx="2716075" cy="1086430"/>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4/3/2019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4/3/2019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4/3/2019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4/3/2019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4/3/2019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4/3/2019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4/3/2019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4/3/2019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4/3/2019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84282" y="269875"/>
            <a:ext cx="1115243" cy="446097"/>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4/3/2019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4/3/2019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4/3/2019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4/3/2019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4/3/2019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4/3/2019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4/3/2019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4/3/2019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29/03/2019</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- 2018-T2</a:t>
            </a:r>
          </a:p>
        </p:txBody>
      </p:sp>
      <p:pic>
        <p:nvPicPr>
          <p:cNvPr id="3" name="EURUSD_ImageALLOC">
            <a:extLst>
              <a:ext uri="{FF2B5EF4-FFF2-40B4-BE49-F238E27FC236}">
                <a16:creationId xmlns:a16="http://schemas.microsoft.com/office/drawing/2014/main" id="{E6F7B0B1-4CC6-4A37-9E05-3ED53903A8A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BD0F2F47-7557-49DF-BC84-05423A6A5D7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212103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- 2018-T3</a:t>
            </a:r>
          </a:p>
        </p:txBody>
      </p:sp>
      <p:pic>
        <p:nvPicPr>
          <p:cNvPr id="3" name="EURUSD_ImageALLOC">
            <a:extLst>
              <a:ext uri="{FF2B5EF4-FFF2-40B4-BE49-F238E27FC236}">
                <a16:creationId xmlns:a16="http://schemas.microsoft.com/office/drawing/2014/main" id="{ECB77A10-B19B-4437-A48A-741254A5FEB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2059879F-2887-4E77-8ABA-3A27E9D9CB2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314778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- 2018-T4</a:t>
            </a:r>
          </a:p>
        </p:txBody>
      </p:sp>
      <p:pic>
        <p:nvPicPr>
          <p:cNvPr id="3" name="EURUSD_ImageALLOC">
            <a:extLst>
              <a:ext uri="{FF2B5EF4-FFF2-40B4-BE49-F238E27FC236}">
                <a16:creationId xmlns:a16="http://schemas.microsoft.com/office/drawing/2014/main" id="{23DDABAD-FE34-4870-A84D-5B1F922F870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779954C3-C1E9-4E7C-A5D4-0E354628126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362636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- 2019-Sanidom</a:t>
            </a:r>
          </a:p>
        </p:txBody>
      </p:sp>
      <p:pic>
        <p:nvPicPr>
          <p:cNvPr id="3" name="EURUSD_ImageALLOC">
            <a:extLst>
              <a:ext uri="{FF2B5EF4-FFF2-40B4-BE49-F238E27FC236}">
                <a16:creationId xmlns:a16="http://schemas.microsoft.com/office/drawing/2014/main" id="{69076945-7760-43AE-A66E-AC49FBB9D6B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1A7C5FC0-3EC3-4A0E-AF0E-9A0A7B60E05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747278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- 2019-T1</a:t>
            </a:r>
          </a:p>
        </p:txBody>
      </p:sp>
      <p:pic>
        <p:nvPicPr>
          <p:cNvPr id="3" name="EURUSD_ImageALLOC">
            <a:extLst>
              <a:ext uri="{FF2B5EF4-FFF2-40B4-BE49-F238E27FC236}">
                <a16:creationId xmlns:a16="http://schemas.microsoft.com/office/drawing/2014/main" id="{364D71F2-D6C2-4875-97BA-A06BEEB6334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CD938FCB-5B8D-4F93-A569-1EA517648EB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535071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- 2019-T2</a:t>
            </a:r>
          </a:p>
        </p:txBody>
      </p:sp>
      <p:pic>
        <p:nvPicPr>
          <p:cNvPr id="3" name="EURUSD_ImageALLOC">
            <a:extLst>
              <a:ext uri="{FF2B5EF4-FFF2-40B4-BE49-F238E27FC236}">
                <a16:creationId xmlns:a16="http://schemas.microsoft.com/office/drawing/2014/main" id="{E9B933A8-B31B-4D00-84CD-B6439126825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231E04E9-486E-48D2-B83C-534301B349A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225472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- 2019-T3</a:t>
            </a:r>
          </a:p>
        </p:txBody>
      </p:sp>
      <p:pic>
        <p:nvPicPr>
          <p:cNvPr id="3" name="EURUSD_ImageALLOC">
            <a:extLst>
              <a:ext uri="{FF2B5EF4-FFF2-40B4-BE49-F238E27FC236}">
                <a16:creationId xmlns:a16="http://schemas.microsoft.com/office/drawing/2014/main" id="{273930B6-5A6B-473E-A5FC-8344CFB3AC3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32D7832C-1084-4011-B723-5B859A98901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367674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- 2019-T4</a:t>
            </a:r>
          </a:p>
        </p:txBody>
      </p:sp>
      <p:pic>
        <p:nvPicPr>
          <p:cNvPr id="3" name="EURUSD_ImageALLOC">
            <a:extLst>
              <a:ext uri="{FF2B5EF4-FFF2-40B4-BE49-F238E27FC236}">
                <a16:creationId xmlns:a16="http://schemas.microsoft.com/office/drawing/2014/main" id="{567923B8-FF13-489D-B396-FE47BE67328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34029DF7-80B5-405D-B821-7988CB41EFE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948997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966E33C4-E7C1-4513-B9DA-6AD5C44DFB3A}"/>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C42A26FC-574A-45AB-906C-C05DA475E78E}"/>
              </a:ext>
            </a:extLst>
          </p:cNvPr>
          <p:cNvPicPr>
            <a:picLocks noChangeAspect="1"/>
          </p:cNvPicPr>
          <p:nvPr/>
        </p:nvPicPr>
        <p:blipFill>
          <a:blip r:embed="rId2"/>
          <a:stretch>
            <a:fillRect/>
          </a:stretch>
        </p:blipFill>
        <p:spPr>
          <a:xfrm>
            <a:off x="127000" y="1524000"/>
            <a:ext cx="8890000" cy="2118498"/>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629CB1A0-2F54-403A-AC6F-597CC0B046A3}"/>
              </a:ext>
            </a:extLst>
          </p:cNvPr>
          <p:cNvPicPr>
            <a:picLocks noChangeAspect="1"/>
          </p:cNvPicPr>
          <p:nvPr/>
        </p:nvPicPr>
        <p:blipFill>
          <a:blip r:embed="rId2"/>
          <a:stretch>
            <a:fillRect/>
          </a:stretch>
        </p:blipFill>
        <p:spPr>
          <a:xfrm>
            <a:off x="149344" y="1524000"/>
            <a:ext cx="8845313" cy="212380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125299C8-8981-426B-853D-B800AD66D681}"/>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489815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65078D3B-311F-4201-B312-601AF1BEB8A6}"/>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4031670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- 2018-T1</a:t>
            </a:r>
          </a:p>
        </p:txBody>
      </p:sp>
      <p:pic>
        <p:nvPicPr>
          <p:cNvPr id="3" name="EURUSD_ImageALLOC">
            <a:extLst>
              <a:ext uri="{FF2B5EF4-FFF2-40B4-BE49-F238E27FC236}">
                <a16:creationId xmlns:a16="http://schemas.microsoft.com/office/drawing/2014/main" id="{344C866E-79C9-4A66-828D-5C150FD7075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E4FCCCD6-A4D5-4199-B15C-3A0CFA91A09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092581575"/>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5670</TotalTime>
  <Words>500</Words>
  <Application>Microsoft Office PowerPoint</Application>
  <PresentationFormat>Affichage à l'écran (4:3)</PresentationFormat>
  <Paragraphs>70</Paragraphs>
  <Slides>19</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19</vt:i4>
      </vt:variant>
    </vt:vector>
  </HeadingPairs>
  <TitlesOfParts>
    <vt:vector size="26"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EURUSD - Historical &amp; Planned</vt:lpstr>
      <vt:lpstr>EURUSD - Synthesis</vt:lpstr>
      <vt:lpstr>EURUSD - 2018-T1</vt:lpstr>
      <vt:lpstr>EURUSD - 2018-T2</vt:lpstr>
      <vt:lpstr>EURUSD - 2018-T3</vt:lpstr>
      <vt:lpstr>EURUSD - 2018-T4</vt:lpstr>
      <vt:lpstr>EURUSD - 2019-Sanidom</vt:lpstr>
      <vt:lpstr>EURUSD - 2019-T1</vt:lpstr>
      <vt:lpstr>EURUSD - 2019-T2</vt:lpstr>
      <vt:lpstr>EURUSD - 2019-T3</vt:lpstr>
      <vt:lpstr>EURUSD - 2019-T4</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695</cp:revision>
  <cp:lastPrinted>2012-02-01T10:00:25Z</cp:lastPrinted>
  <dcterms:created xsi:type="dcterms:W3CDTF">2010-04-23T15:09:35Z</dcterms:created>
  <dcterms:modified xsi:type="dcterms:W3CDTF">2019-04-03T11:50:23Z</dcterms:modified>
</cp:coreProperties>
</file>