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- 2018-T2</a:t>
            </a:r>
          </a:p>
        </p:txBody>
      </p:sp>
      <p:pic>
        <p:nvPicPr>
          <p:cNvPr id="3" name="EURUSD_ImageALLOC">
            <a:extLst>
              <a:ext uri="{FF2B5EF4-FFF2-40B4-BE49-F238E27FC236}">
                <a16:creationId xmlns:a16="http://schemas.microsoft.com/office/drawing/2014/main" id="{9F6CF435-81B8-4CF2-8A9C-4D312CF80A0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90176ED-2A6C-4F7F-A16F-12856232E2F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3609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- 2018-T3</a:t>
            </a:r>
          </a:p>
        </p:txBody>
      </p:sp>
      <p:pic>
        <p:nvPicPr>
          <p:cNvPr id="3" name="EURUSD_ImageALLOC">
            <a:extLst>
              <a:ext uri="{FF2B5EF4-FFF2-40B4-BE49-F238E27FC236}">
                <a16:creationId xmlns:a16="http://schemas.microsoft.com/office/drawing/2014/main" id="{32B10260-F9CF-432F-95F4-F9454C516A4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4258ED44-342C-4AA8-A360-C350CD86AA0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20231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- 2018-T4</a:t>
            </a:r>
          </a:p>
        </p:txBody>
      </p:sp>
      <p:pic>
        <p:nvPicPr>
          <p:cNvPr id="3" name="EURUSD_ImageALLOC">
            <a:extLst>
              <a:ext uri="{FF2B5EF4-FFF2-40B4-BE49-F238E27FC236}">
                <a16:creationId xmlns:a16="http://schemas.microsoft.com/office/drawing/2014/main" id="{E020929A-C4D9-4235-A4FF-6CE6E9B6530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7A4D003-1424-4A6B-A38B-E2FD2805C77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3446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id="{95DEA162-DF2E-4252-9489-93858E7A604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EDD0E72-84E2-4E40-AB00-10BC585E204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504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- 2019-T1</a:t>
            </a:r>
          </a:p>
        </p:txBody>
      </p:sp>
      <p:pic>
        <p:nvPicPr>
          <p:cNvPr id="3" name="EURUSD_ImageALLOC">
            <a:extLst>
              <a:ext uri="{FF2B5EF4-FFF2-40B4-BE49-F238E27FC236}">
                <a16:creationId xmlns:a16="http://schemas.microsoft.com/office/drawing/2014/main" id="{5E13748C-C74D-4A51-8377-EC5DA49B102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3FDBD92-8291-4942-BBA2-3AA0F3C264A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8415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- 2019-T2</a:t>
            </a:r>
          </a:p>
        </p:txBody>
      </p:sp>
      <p:pic>
        <p:nvPicPr>
          <p:cNvPr id="3" name="EURUSD_ImageALLOC">
            <a:extLst>
              <a:ext uri="{FF2B5EF4-FFF2-40B4-BE49-F238E27FC236}">
                <a16:creationId xmlns:a16="http://schemas.microsoft.com/office/drawing/2014/main" id="{AE5D6FF9-8522-45AB-B933-F417C44A975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E4C0D6F-383E-4473-B9C2-6463E8B545D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9835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- 2019-T3</a:t>
            </a:r>
          </a:p>
        </p:txBody>
      </p:sp>
      <p:pic>
        <p:nvPicPr>
          <p:cNvPr id="3" name="EURUSD_ImageALLOC">
            <a:extLst>
              <a:ext uri="{FF2B5EF4-FFF2-40B4-BE49-F238E27FC236}">
                <a16:creationId xmlns:a16="http://schemas.microsoft.com/office/drawing/2014/main" id="{784F4A80-8309-4C62-827D-1EBB8898E6E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4D4AAD5-4D2E-49B2-89C7-D5B87BD24C0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0562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id="{AFD2739B-A0CB-4CDC-A8C5-BFCA6B17C9C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C238BDD-2505-4087-814B-C027A2D8AB4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47468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01FB2A4-F385-4763-8712-1B41514E50E4}"/>
              </a:ext>
            </a:extLst>
          </p:cNvPr>
          <p:cNvPicPr>
            <a:picLocks noChangeAspect="1"/>
          </p:cNvPicPr>
          <p:nvPr/>
        </p:nvPicPr>
        <p:blipFill>
          <a:blip r:embed="rId2"/>
          <a:stretch>
            <a:fillRect/>
          </a:stretch>
        </p:blipFill>
        <p:spPr>
          <a:xfrm>
            <a:off x="127000" y="1524000"/>
            <a:ext cx="8890000" cy="211849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CC766A2-7658-4A2C-BF89-85D525B6AA64}"/>
              </a:ext>
            </a:extLst>
          </p:cNvPr>
          <p:cNvPicPr>
            <a:picLocks noChangeAspect="1"/>
          </p:cNvPicPr>
          <p:nvPr/>
        </p:nvPicPr>
        <p:blipFill>
          <a:blip r:embed="rId2"/>
          <a:stretch>
            <a:fillRect/>
          </a:stretch>
        </p:blipFill>
        <p:spPr>
          <a:xfrm>
            <a:off x="149344" y="1524000"/>
            <a:ext cx="8845313" cy="21238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1C38EC3-E0D7-41EC-A242-14BE274F0CC8}"/>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85592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61FDDCF-2AA7-4D42-B42A-D161818A59C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0123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- 2018-T1</a:t>
            </a:r>
          </a:p>
        </p:txBody>
      </p:sp>
      <p:pic>
        <p:nvPicPr>
          <p:cNvPr id="3" name="EURUSD_ImageALLOC">
            <a:extLst>
              <a:ext uri="{FF2B5EF4-FFF2-40B4-BE49-F238E27FC236}">
                <a16:creationId xmlns:a16="http://schemas.microsoft.com/office/drawing/2014/main" id="{A6279650-5385-4C2F-9C5F-4E3D51F7DCD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0AAAE2A-976B-4030-9D9A-047D7820E26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049561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500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- 2018-T1</vt:lpstr>
      <vt:lpstr>EURUSD - 2018-T2</vt:lpstr>
      <vt:lpstr>EURUSD - 2018-T3</vt:lpstr>
      <vt:lpstr>EURUSD - 2018-T4</vt:lpstr>
      <vt:lpstr>EURUSD - 2019-Sanidom</vt:lpstr>
      <vt:lpstr>EURUSD - 2019-T1</vt:lpstr>
      <vt:lpstr>EURUSD - 2019-T2</vt:lpstr>
      <vt:lpstr>EURUSD - 2019-T3</vt:lpstr>
      <vt:lpstr>EURUSD - 2019-T4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2019-05-01T11:58:41Z</dcterms:modified>
</cp:coreProperties>
</file>