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4" r:id="rId16"/>
    <p:sldId id="505" r:id="rId17"/>
    <p:sldId id="506" r:id="rId18"/>
    <p:sldId id="507"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04/06/2019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3963" y="2612734"/>
            <a:ext cx="2716075"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6/4/2019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6/4/2019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6/4/2019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4282" y="269875"/>
            <a:ext cx="1115243"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6/4/2019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6/4/2019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6/4/2019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6/4/2019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6/4/2019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6/4/2019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6/4/2019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6/4/2019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- 2018-T2</a:t>
            </a:r>
          </a:p>
        </p:txBody>
      </p:sp>
      <p:pic>
        <p:nvPicPr>
          <p:cNvPr id="3" name="EURUSD_ImageALLOC">
            <a:extLst>
              <a:ext uri="{FF2B5EF4-FFF2-40B4-BE49-F238E27FC236}">
                <a16:creationId xmlns:a16="http://schemas.microsoft.com/office/drawing/2014/main" id="{0C66CF30-0896-47E5-8A50-F7A7D2D44BC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BFCCBD01-F196-4BFC-9228-A44CAC3388E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0096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- 2018-T3</a:t>
            </a:r>
          </a:p>
        </p:txBody>
      </p:sp>
      <p:pic>
        <p:nvPicPr>
          <p:cNvPr id="3" name="EURUSD_ImageALLOC">
            <a:extLst>
              <a:ext uri="{FF2B5EF4-FFF2-40B4-BE49-F238E27FC236}">
                <a16:creationId xmlns:a16="http://schemas.microsoft.com/office/drawing/2014/main" id="{E4DD35ED-AB4C-4CDE-9AF3-630CBDC2B5C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3C8B1019-DE5D-441A-9867-95F2ED2012B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37061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- 2018-T4</a:t>
            </a:r>
          </a:p>
        </p:txBody>
      </p:sp>
      <p:pic>
        <p:nvPicPr>
          <p:cNvPr id="3" name="EURUSD_ImageALLOC">
            <a:extLst>
              <a:ext uri="{FF2B5EF4-FFF2-40B4-BE49-F238E27FC236}">
                <a16:creationId xmlns:a16="http://schemas.microsoft.com/office/drawing/2014/main" id="{F6E63E13-1690-44D0-9854-66493A40342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C695FFB0-CB69-44AA-80E7-7820D8556CD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267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- 2019-Sanidom</a:t>
            </a:r>
          </a:p>
        </p:txBody>
      </p:sp>
      <p:pic>
        <p:nvPicPr>
          <p:cNvPr id="3" name="EURUSD_ImageALLOC">
            <a:extLst>
              <a:ext uri="{FF2B5EF4-FFF2-40B4-BE49-F238E27FC236}">
                <a16:creationId xmlns:a16="http://schemas.microsoft.com/office/drawing/2014/main" id="{2ED19854-BCD8-4B0A-BEE4-993B8944700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BDB6F0E7-DBB6-41A5-86E7-DFE13F00FAD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75036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- 2019-T1</a:t>
            </a:r>
          </a:p>
        </p:txBody>
      </p:sp>
      <p:pic>
        <p:nvPicPr>
          <p:cNvPr id="3" name="EURUSD_ImageALLOC">
            <a:extLst>
              <a:ext uri="{FF2B5EF4-FFF2-40B4-BE49-F238E27FC236}">
                <a16:creationId xmlns:a16="http://schemas.microsoft.com/office/drawing/2014/main" id="{980F86D9-7652-4007-B7D8-D18BB2E4E03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8C69960E-E854-4537-8605-BA3C1A9F73E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9622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- 2019-T2</a:t>
            </a:r>
          </a:p>
        </p:txBody>
      </p:sp>
      <p:pic>
        <p:nvPicPr>
          <p:cNvPr id="3" name="EURUSD_ImageALLOC">
            <a:extLst>
              <a:ext uri="{FF2B5EF4-FFF2-40B4-BE49-F238E27FC236}">
                <a16:creationId xmlns:a16="http://schemas.microsoft.com/office/drawing/2014/main" id="{E3C4C5A7-BF3F-46EC-92E2-5549D4E5BE2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C8DB78C9-7EC8-4D47-9F57-8853752C413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20939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- 2019-T3</a:t>
            </a:r>
          </a:p>
        </p:txBody>
      </p:sp>
      <p:pic>
        <p:nvPicPr>
          <p:cNvPr id="3" name="EURUSD_ImageALLOC">
            <a:extLst>
              <a:ext uri="{FF2B5EF4-FFF2-40B4-BE49-F238E27FC236}">
                <a16:creationId xmlns:a16="http://schemas.microsoft.com/office/drawing/2014/main" id="{09D90AE5-7F16-4CF3-B5FF-1F01031AA4F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A0BD044A-22B7-49FA-8FEB-7DFF4E0A63D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90225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- 2019-T4</a:t>
            </a:r>
          </a:p>
        </p:txBody>
      </p:sp>
      <p:pic>
        <p:nvPicPr>
          <p:cNvPr id="3" name="EURUSD_ImageALLOC">
            <a:extLst>
              <a:ext uri="{FF2B5EF4-FFF2-40B4-BE49-F238E27FC236}">
                <a16:creationId xmlns:a16="http://schemas.microsoft.com/office/drawing/2014/main" id="{24C56AE2-4F8F-4B19-9B57-A1057FA4DEA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7E91395-DD3C-4753-8FE4-AF34B4AF155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45852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66E33C4-E7C1-4513-B9DA-6AD5C44DFB3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3C5B7BA7-FB6A-43B3-8F7E-CF5D1B57CAC3}"/>
              </a:ext>
            </a:extLst>
          </p:cNvPr>
          <p:cNvPicPr>
            <a:picLocks noChangeAspect="1"/>
          </p:cNvPicPr>
          <p:nvPr/>
        </p:nvPicPr>
        <p:blipFill>
          <a:blip r:embed="rId2"/>
          <a:stretch>
            <a:fillRect/>
          </a:stretch>
        </p:blipFill>
        <p:spPr>
          <a:xfrm>
            <a:off x="127000" y="1524000"/>
            <a:ext cx="8890000" cy="211849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61CF262-CDDA-400A-B731-E3452FCFB25A}"/>
              </a:ext>
            </a:extLst>
          </p:cNvPr>
          <p:cNvPicPr>
            <a:picLocks noChangeAspect="1"/>
          </p:cNvPicPr>
          <p:nvPr/>
        </p:nvPicPr>
        <p:blipFill>
          <a:blip r:embed="rId2"/>
          <a:stretch>
            <a:fillRect/>
          </a:stretch>
        </p:blipFill>
        <p:spPr>
          <a:xfrm>
            <a:off x="149344" y="1524000"/>
            <a:ext cx="8845313" cy="21238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78163BFE-AAE2-4015-B2A9-D41C9F50B400}"/>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057900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BBB3D078-765B-48B6-8BE1-FDE518F4BF6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409571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- 2018-T1</a:t>
            </a:r>
          </a:p>
        </p:txBody>
      </p:sp>
      <p:pic>
        <p:nvPicPr>
          <p:cNvPr id="3" name="EURUSD_ImageALLOC">
            <a:extLst>
              <a:ext uri="{FF2B5EF4-FFF2-40B4-BE49-F238E27FC236}">
                <a16:creationId xmlns:a16="http://schemas.microsoft.com/office/drawing/2014/main" id="{DA79C949-0C02-46C8-B02A-D764CEEC0BA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8C7F50C-DE71-41F2-8574-A1F56EC8B09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3531614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500</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- 2018-T1</vt:lpstr>
      <vt:lpstr>EURUSD - 2018-T2</vt:lpstr>
      <vt:lpstr>EURUSD - 2018-T3</vt:lpstr>
      <vt:lpstr>EURUSD - 2018-T4</vt:lpstr>
      <vt:lpstr>EURUSD - 2019-Sanidom</vt:lpstr>
      <vt:lpstr>EURUSD - 2019-T1</vt:lpstr>
      <vt:lpstr>EURUSD - 2019-T2</vt:lpstr>
      <vt:lpstr>EURUSD - 2019-T3</vt:lpstr>
      <vt:lpstr>EURUSD - 2019-T4</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695</cp:revision>
  <cp:lastPrinted>2012-02-01T10:00:25Z</cp:lastPrinted>
  <dcterms:created xsi:type="dcterms:W3CDTF">2010-04-23T15:09:35Z</dcterms:created>
  <dcterms:modified xsi:type="dcterms:W3CDTF">2019-06-04T10:50:13Z</dcterms:modified>
</cp:coreProperties>
</file>