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02/07/2019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28/06/2019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- 2018-T2</a:t>
            </a:r>
          </a:p>
        </p:txBody>
      </p:sp>
      <p:pic>
        <p:nvPicPr>
          <p:cNvPr id="3" name="EURUSD_ImageALLOC">
            <a:extLst>
              <a:ext uri="{FF2B5EF4-FFF2-40B4-BE49-F238E27FC236}">
                <a16:creationId xmlns:a16="http://schemas.microsoft.com/office/drawing/2014/main" id="{96FC331E-B526-4CEA-8AA1-8DBC82E14E6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272F828-B8D4-4F1B-8351-86C14EB017F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0519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- 2018-T3</a:t>
            </a:r>
          </a:p>
        </p:txBody>
      </p:sp>
      <p:pic>
        <p:nvPicPr>
          <p:cNvPr id="3" name="EURUSD_ImageALLOC">
            <a:extLst>
              <a:ext uri="{FF2B5EF4-FFF2-40B4-BE49-F238E27FC236}">
                <a16:creationId xmlns:a16="http://schemas.microsoft.com/office/drawing/2014/main" id="{622E37A6-02BA-451D-87C1-857EDEC067A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F0AD5A6-8CA9-41BE-90CF-60076028194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9269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- 2018-T4</a:t>
            </a:r>
          </a:p>
        </p:txBody>
      </p:sp>
      <p:pic>
        <p:nvPicPr>
          <p:cNvPr id="3" name="EURUSD_ImageALLOC">
            <a:extLst>
              <a:ext uri="{FF2B5EF4-FFF2-40B4-BE49-F238E27FC236}">
                <a16:creationId xmlns:a16="http://schemas.microsoft.com/office/drawing/2014/main" id="{4FF03D9D-992B-4C0F-9038-B1A1FBE1C99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D648DD00-F931-490D-94A5-5ACB57C12F1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66075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- 2019-Sanidom</a:t>
            </a:r>
          </a:p>
        </p:txBody>
      </p:sp>
      <p:pic>
        <p:nvPicPr>
          <p:cNvPr id="3" name="EURUSD_ImageALLOC">
            <a:extLst>
              <a:ext uri="{FF2B5EF4-FFF2-40B4-BE49-F238E27FC236}">
                <a16:creationId xmlns:a16="http://schemas.microsoft.com/office/drawing/2014/main" id="{C5F330C0-960A-46CA-87A3-9198CDC7456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925485D-73C2-4F18-A9B0-9E811897C5F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8914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- 2019-T1</a:t>
            </a:r>
          </a:p>
        </p:txBody>
      </p:sp>
      <p:pic>
        <p:nvPicPr>
          <p:cNvPr id="3" name="EURUSD_ImageALLOC">
            <a:extLst>
              <a:ext uri="{FF2B5EF4-FFF2-40B4-BE49-F238E27FC236}">
                <a16:creationId xmlns:a16="http://schemas.microsoft.com/office/drawing/2014/main" id="{26EF37DA-0062-41B6-93CC-9A6E8C215FD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07A9BA3-9E4D-4B32-9FC2-90D50774ADB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9408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- 2019-T2</a:t>
            </a:r>
          </a:p>
        </p:txBody>
      </p:sp>
      <p:pic>
        <p:nvPicPr>
          <p:cNvPr id="3" name="EURUSD_ImageALLOC">
            <a:extLst>
              <a:ext uri="{FF2B5EF4-FFF2-40B4-BE49-F238E27FC236}">
                <a16:creationId xmlns:a16="http://schemas.microsoft.com/office/drawing/2014/main" id="{EBE3BA6E-81F6-4883-B94F-8B133E6F812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078825F-4C0B-40BB-8126-1B04FFE4205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98853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- 2019-T3</a:t>
            </a:r>
          </a:p>
        </p:txBody>
      </p:sp>
      <p:pic>
        <p:nvPicPr>
          <p:cNvPr id="3" name="EURUSD_ImageALLOC">
            <a:extLst>
              <a:ext uri="{FF2B5EF4-FFF2-40B4-BE49-F238E27FC236}">
                <a16:creationId xmlns:a16="http://schemas.microsoft.com/office/drawing/2014/main" id="{F76C9EFF-A14C-4FA9-9FF4-75FC5914293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2990052-352D-45BC-955F-3D97539B98C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3957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- 2019-T4</a:t>
            </a:r>
          </a:p>
        </p:txBody>
      </p:sp>
      <p:pic>
        <p:nvPicPr>
          <p:cNvPr id="3" name="EURUSD_ImageALLOC">
            <a:extLst>
              <a:ext uri="{FF2B5EF4-FFF2-40B4-BE49-F238E27FC236}">
                <a16:creationId xmlns:a16="http://schemas.microsoft.com/office/drawing/2014/main" id="{053E618F-DB06-41B5-8601-94CA507ABF6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D86B7E8F-1AFD-4190-946A-534D54ED966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92859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9A92DB3-351B-4FCA-873C-75D7B3ED2D20}"/>
              </a:ext>
            </a:extLst>
          </p:cNvPr>
          <p:cNvPicPr>
            <a:picLocks noChangeAspect="1"/>
          </p:cNvPicPr>
          <p:nvPr/>
        </p:nvPicPr>
        <p:blipFill>
          <a:blip r:embed="rId2"/>
          <a:stretch>
            <a:fillRect/>
          </a:stretch>
        </p:blipFill>
        <p:spPr>
          <a:xfrm>
            <a:off x="127000" y="1524000"/>
            <a:ext cx="8890000" cy="211849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E422401-29FD-44E7-9156-0DEBD0D36616}"/>
              </a:ext>
            </a:extLst>
          </p:cNvPr>
          <p:cNvPicPr>
            <a:picLocks noChangeAspect="1"/>
          </p:cNvPicPr>
          <p:nvPr/>
        </p:nvPicPr>
        <p:blipFill>
          <a:blip r:embed="rId2"/>
          <a:stretch>
            <a:fillRect/>
          </a:stretch>
        </p:blipFill>
        <p:spPr>
          <a:xfrm>
            <a:off x="149344" y="1524000"/>
            <a:ext cx="8845313" cy="21238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B4EFDD1F-868B-4BEE-B02B-243754072E0A}"/>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61623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A0D9D5-84C7-4BD1-9D1D-98CAD4C9B614}"/>
              </a:ext>
            </a:extLst>
          </p:cNvPr>
          <p:cNvPicPr>
            <a:picLocks noChangeAspect="1"/>
          </p:cNvPicPr>
          <p:nvPr/>
        </p:nvPicPr>
        <p:blipFill>
          <a:blip r:embed="rId2"/>
          <a:stretch>
            <a:fillRect/>
          </a:stretch>
        </p:blipFill>
        <p:spPr>
          <a:xfrm>
            <a:off x="825500" y="1281998"/>
            <a:ext cx="7382896" cy="5029636"/>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359776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- 2018-T1</a:t>
            </a:r>
          </a:p>
        </p:txBody>
      </p:sp>
      <p:pic>
        <p:nvPicPr>
          <p:cNvPr id="3" name="EURUSD_ImageALLOC">
            <a:extLst>
              <a:ext uri="{FF2B5EF4-FFF2-40B4-BE49-F238E27FC236}">
                <a16:creationId xmlns:a16="http://schemas.microsoft.com/office/drawing/2014/main" id="{D361BB5F-4AF2-46D0-AAB1-FB0844CD7B5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0FF2583-A2AE-4C04-B225-71E6E53FF8B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02526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500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- 2018-T1</vt:lpstr>
      <vt:lpstr>EURUSD - 2018-T2</vt:lpstr>
      <vt:lpstr>EURUSD - 2018-T3</vt:lpstr>
      <vt:lpstr>EURUSD - 2018-T4</vt:lpstr>
      <vt:lpstr>EURUSD - 2019-Sanidom</vt:lpstr>
      <vt:lpstr>EURUSD - 2019-T1</vt:lpstr>
      <vt:lpstr>EURUSD - 2019-T2</vt:lpstr>
      <vt:lpstr>EURUSD - 2019-T3</vt:lpstr>
      <vt:lpstr>EURUSD - 2019-T4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696</cp:revision>
  <cp:lastPrinted>2012-02-01T10:00:25Z</cp:lastPrinted>
  <dcterms:created xsi:type="dcterms:W3CDTF">2010-04-23T15:09:35Z</dcterms:created>
  <dcterms:modified xsi:type="dcterms:W3CDTF">2019-07-02T14:33:44Z</dcterms:modified>
</cp:coreProperties>
</file>