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4" d="100"/>
          <a:sy n="124" d="100"/>
        </p:scale>
        <p:origin x="14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A9B098CF-019B-4042-B8FD-96EE7C99935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A9E7163-EBF5-48DA-A79B-8B25CACF75E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8408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875CBB45-27F0-4C7A-9CAC-879A54CDAE6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8109C49-172A-485F-A08F-473FB646D77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37118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D31EE5E5-D754-4960-85D6-9A66A671CBE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87F97DB-344C-4459-A5EF-3784359BA02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8987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E68C826D-D61C-4806-8B84-7780959118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98FBA8F6-C714-4948-888B-086BEDAB19F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98185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588F4C3E-7AD7-426E-BBCF-064034325E4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9CF6C9E-ABC5-4ABB-B3DB-FD38C84E50D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1491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7DC327F7-76CD-47AD-9493-25229383C0B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B2BD10C-18BF-420D-A3C2-1AC7F8F5311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6092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9B975F9F-A395-4B8F-B95A-CD10FAE201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07798A6-D23B-41E0-8349-0ADD28BCCAC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1448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78B160C9-48D9-4C31-9462-F2F7FC09EFF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83655EC-2921-4C33-893A-A8C669446BB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97307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B4C4DFC-82B2-4586-9A21-7DEAC2255EF8}"/>
              </a:ext>
            </a:extLst>
          </p:cNvPr>
          <p:cNvPicPr>
            <a:picLocks noChangeAspect="1"/>
          </p:cNvPicPr>
          <p:nvPr/>
        </p:nvPicPr>
        <p:blipFill>
          <a:blip r:embed="rId2"/>
          <a:stretch>
            <a:fillRect/>
          </a:stretch>
        </p:blipFill>
        <p:spPr>
          <a:xfrm>
            <a:off x="127000" y="1524000"/>
            <a:ext cx="8890000" cy="20718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9FDABDB-AD60-4396-A3FE-69A28650B9C9}"/>
              </a:ext>
            </a:extLst>
          </p:cNvPr>
          <p:cNvPicPr>
            <a:picLocks noChangeAspect="1"/>
          </p:cNvPicPr>
          <p:nvPr/>
        </p:nvPicPr>
        <p:blipFill>
          <a:blip r:embed="rId2"/>
          <a:stretch>
            <a:fillRect/>
          </a:stretch>
        </p:blipFill>
        <p:spPr>
          <a:xfrm>
            <a:off x="127000" y="1524000"/>
            <a:ext cx="8890000" cy="210270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B80CA48-7832-476C-B9A7-FB921AEC688D}"/>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1624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4535203D-5524-496C-9D69-9300EF58D49B}"/>
              </a:ext>
            </a:extLst>
          </p:cNvPr>
          <p:cNvPicPr>
            <a:picLocks noChangeAspect="1"/>
          </p:cNvPicPr>
          <p:nvPr/>
        </p:nvPicPr>
        <p:blipFill>
          <a:blip r:embed="rId2"/>
          <a:stretch>
            <a:fillRect/>
          </a:stretch>
        </p:blipFill>
        <p:spPr>
          <a:xfrm>
            <a:off x="1003496" y="1313752"/>
            <a:ext cx="7382896" cy="5029636"/>
          </a:xfrm>
          <a:prstGeom prst="rect">
            <a:avLst/>
          </a:prstGeom>
        </p:spPr>
      </p:pic>
    </p:spTree>
    <p:extLst>
      <p:ext uri="{BB962C8B-B14F-4D97-AF65-F5344CB8AC3E}">
        <p14:creationId xmlns:p14="http://schemas.microsoft.com/office/powerpoint/2010/main" val="220205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D6E49E07-7C91-428E-A03B-CEFC40B94A3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E65D3A9-BA43-4232-AD19-4B3899A5A4B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2490950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500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696</cp:revision>
  <cp:lastPrinted>2012-02-01T10:00:25Z</cp:lastPrinted>
  <dcterms:created xsi:type="dcterms:W3CDTF">2010-04-23T15:09:35Z</dcterms:created>
  <dcterms:modified xsi:type="dcterms:W3CDTF">2019-08-02T14:42:39Z</dcterms:modified>
</cp:coreProperties>
</file>