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24C702A8-484B-48DC-BDA2-CCABE87E32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19FE7C6-E63F-4101-AD6B-46387CB982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6253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D2D2E937-9FB2-4FAC-A7F9-9E30BB9B37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7DE47D0-431B-4A11-B2BC-DB8ABF4DA0B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4832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5FCF2B51-A004-4405-AA2F-038FED92FC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2B9D144-1E83-429A-B1A5-ACABC8EDA2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9222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03A73061-8057-438B-BC37-6E5DC96C4F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404929B-7FEC-47FB-BF33-64EFF77077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7802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A623BE62-35B7-47CB-8817-3D9173A5F3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6BF0602-5969-4BAD-83D9-5213747F6E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1797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FEA7E720-BF7A-41CE-9718-8B36AE284E8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85210CE-12EB-4E2D-9156-4244CC52BB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343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25910C34-09E4-4522-8BEC-7FA0A571890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3E08453-0FBD-43E8-954A-8D93FC8873A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964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ED6BDB10-7A80-4656-904A-3DD98E6931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5A52BF-63F4-441E-B134-C4D6395C61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1810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BD91265-C8D4-4BBE-9CC5-70452E075709}"/>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BA02741-0977-4E74-B2DC-1397952D15B4}"/>
              </a:ext>
            </a:extLst>
          </p:cNvPr>
          <p:cNvPicPr>
            <a:picLocks noChangeAspect="1"/>
          </p:cNvPicPr>
          <p:nvPr/>
        </p:nvPicPr>
        <p:blipFill>
          <a:blip r:embed="rId2"/>
          <a:stretch>
            <a:fillRect/>
          </a:stretch>
        </p:blipFill>
        <p:spPr>
          <a:xfrm>
            <a:off x="127000" y="1524000"/>
            <a:ext cx="8890000" cy="210270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61DC8E2-9073-4599-9FA4-1D953B97974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3679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41F32D4B-FF68-4E06-A55E-051253A77F8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8662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057E136C-066E-4B49-BF67-25A98945BF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B631DA6-B47E-4750-864D-9CCC6DAFBDC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645033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2019-09-19T11:35:19Z</dcterms:modified>
</cp:coreProperties>
</file>