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56" r:id="rId9"/>
    <p:sldId id="497" r:id="rId10"/>
    <p:sldId id="499" r:id="rId11"/>
    <p:sldId id="500" r:id="rId12"/>
    <p:sldId id="501" r:id="rId13"/>
    <p:sldId id="502" r:id="rId14"/>
    <p:sldId id="503" r:id="rId15"/>
    <p:sldId id="504" r:id="rId16"/>
    <p:sldId id="505" r:id="rId17"/>
    <p:sldId id="506" r:id="rId18"/>
    <p:sldId id="507"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12/11/2019</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11/12/2019</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11/12/2019</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11/12/2019</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11/12/2019</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11/12/2019</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11/12/2019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11/12/2019</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11/12/2019</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11/12/2019</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11/12/2019</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11/12/2019</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11/12/2019</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11/12/2019</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11/12/2019</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30/09/2019</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- 2018-T2</a:t>
            </a:r>
          </a:p>
        </p:txBody>
      </p:sp>
      <p:pic>
        <p:nvPicPr>
          <p:cNvPr id="3" name="EURUSD_ImageALLOC">
            <a:extLst>
              <a:ext uri="{FF2B5EF4-FFF2-40B4-BE49-F238E27FC236}">
                <a16:creationId xmlns:a16="http://schemas.microsoft.com/office/drawing/2014/main" id="{5A931AC3-AD81-4769-A04B-941F3108E4B4}"/>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2FCB39BB-CB8C-4016-8713-503238FED2E0}"/>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52815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- 2018-T3</a:t>
            </a:r>
          </a:p>
        </p:txBody>
      </p:sp>
      <p:pic>
        <p:nvPicPr>
          <p:cNvPr id="3" name="EURUSD_ImageALLOC">
            <a:extLst>
              <a:ext uri="{FF2B5EF4-FFF2-40B4-BE49-F238E27FC236}">
                <a16:creationId xmlns:a16="http://schemas.microsoft.com/office/drawing/2014/main" id="{B16949B1-C9DE-4482-AA9A-DB173B8E5F0B}"/>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E2876A72-7ECA-45FA-9D76-B5E3E3F9AA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0878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- 2018-T4</a:t>
            </a:r>
          </a:p>
        </p:txBody>
      </p:sp>
      <p:pic>
        <p:nvPicPr>
          <p:cNvPr id="3" name="EURUSD_ImageALLOC">
            <a:extLst>
              <a:ext uri="{FF2B5EF4-FFF2-40B4-BE49-F238E27FC236}">
                <a16:creationId xmlns:a16="http://schemas.microsoft.com/office/drawing/2014/main" id="{BD8BF1BF-C39D-40B2-B3AF-2A901322238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470A7D4D-F386-48EF-A048-C04EFC1A46A3}"/>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1303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- 2019-Sanidom</a:t>
            </a:r>
          </a:p>
        </p:txBody>
      </p:sp>
      <p:pic>
        <p:nvPicPr>
          <p:cNvPr id="3" name="EURUSD_ImageALLOC">
            <a:extLst>
              <a:ext uri="{FF2B5EF4-FFF2-40B4-BE49-F238E27FC236}">
                <a16:creationId xmlns:a16="http://schemas.microsoft.com/office/drawing/2014/main" id="{A18E2DD3-BFB1-48BC-821B-48653CB434C5}"/>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D1E1AF61-356F-48A2-ADC4-49567076B34F}"/>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03140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- 2019-T1</a:t>
            </a:r>
          </a:p>
        </p:txBody>
      </p:sp>
      <p:pic>
        <p:nvPicPr>
          <p:cNvPr id="3" name="EURUSD_ImageALLOC">
            <a:extLst>
              <a:ext uri="{FF2B5EF4-FFF2-40B4-BE49-F238E27FC236}">
                <a16:creationId xmlns:a16="http://schemas.microsoft.com/office/drawing/2014/main" id="{71AAAE30-000E-4240-84D2-87D2DF5C4ED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97154FA-E15E-466C-B46C-29974F537F9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743275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- 2019-T2</a:t>
            </a:r>
          </a:p>
        </p:txBody>
      </p:sp>
      <p:pic>
        <p:nvPicPr>
          <p:cNvPr id="3" name="EURUSD_ImageALLOC">
            <a:extLst>
              <a:ext uri="{FF2B5EF4-FFF2-40B4-BE49-F238E27FC236}">
                <a16:creationId xmlns:a16="http://schemas.microsoft.com/office/drawing/2014/main" id="{436F68AB-C6CD-4B8D-B9EF-2EED4181268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7A1D63C2-6A79-4D6C-981D-93F320ECEF7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3296358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- 2019-T3</a:t>
            </a:r>
          </a:p>
        </p:txBody>
      </p:sp>
      <p:pic>
        <p:nvPicPr>
          <p:cNvPr id="3" name="EURUSD_ImageALLOC">
            <a:extLst>
              <a:ext uri="{FF2B5EF4-FFF2-40B4-BE49-F238E27FC236}">
                <a16:creationId xmlns:a16="http://schemas.microsoft.com/office/drawing/2014/main" id="{5A7DA0D2-79BC-4C1B-AA3E-C9308D20BC11}"/>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65B44605-780F-4E10-A3DB-BFFC214C8BD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64505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- 2019-T4</a:t>
            </a:r>
          </a:p>
        </p:txBody>
      </p:sp>
      <p:pic>
        <p:nvPicPr>
          <p:cNvPr id="3" name="EURUSD_ImageALLOC">
            <a:extLst>
              <a:ext uri="{FF2B5EF4-FFF2-40B4-BE49-F238E27FC236}">
                <a16:creationId xmlns:a16="http://schemas.microsoft.com/office/drawing/2014/main" id="{F45CD310-667A-4656-AFEC-B9B0B8D1F63A}"/>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86699322-1F80-4BB6-B80F-5EF484895976}"/>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82454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DBA3522-AD17-4874-A366-538C52896D33}"/>
              </a:ext>
            </a:extLst>
          </p:cNvPr>
          <p:cNvPicPr>
            <a:picLocks noChangeAspect="1"/>
          </p:cNvPicPr>
          <p:nvPr/>
        </p:nvPicPr>
        <p:blipFill>
          <a:blip r:embed="rId2"/>
          <a:stretch>
            <a:fillRect/>
          </a:stretch>
        </p:blipFill>
        <p:spPr>
          <a:xfrm>
            <a:off x="127000" y="1524000"/>
            <a:ext cx="8890000" cy="2071815"/>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F15A31F6-7B8C-480D-97B4-B2FF8C136975}"/>
              </a:ext>
            </a:extLst>
          </p:cNvPr>
          <p:cNvPicPr>
            <a:picLocks noChangeAspect="1"/>
          </p:cNvPicPr>
          <p:nvPr/>
        </p:nvPicPr>
        <p:blipFill>
          <a:blip r:embed="rId2"/>
          <a:stretch>
            <a:fillRect/>
          </a:stretch>
        </p:blipFill>
        <p:spPr>
          <a:xfrm>
            <a:off x="127000" y="1524000"/>
            <a:ext cx="8890000" cy="2102705"/>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358E370C-2B0D-45A3-8EC2-92BCA887EC36}"/>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859070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3A08E9D-B5B4-429A-B377-EFD8C5F98928}"/>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96368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- 2018-T1</a:t>
            </a:r>
          </a:p>
        </p:txBody>
      </p:sp>
      <p:pic>
        <p:nvPicPr>
          <p:cNvPr id="3" name="EURUSD_ImageALLOC">
            <a:extLst>
              <a:ext uri="{FF2B5EF4-FFF2-40B4-BE49-F238E27FC236}">
                <a16:creationId xmlns:a16="http://schemas.microsoft.com/office/drawing/2014/main" id="{26BD4A89-3AFB-4E34-8368-D0F442C0D71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A1839582-664B-47A1-81B1-F3073037ABEC}"/>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17788883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650</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- 2018-T1</vt:lpstr>
      <vt:lpstr>EURUSD - 2018-T2</vt:lpstr>
      <vt:lpstr>EURUSD - 2018-T3</vt:lpstr>
      <vt:lpstr>EURUSD - 2018-T4</vt:lpstr>
      <vt:lpstr>EURUSD - 2019-Sanidom</vt:lpstr>
      <vt:lpstr>EURUSD - 2019-T1</vt:lpstr>
      <vt:lpstr>EURUSD - 2019-T2</vt:lpstr>
      <vt:lpstr>EURUSD - 2019-T3</vt:lpstr>
      <vt:lpstr>EURUSD - 2019-T4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695</cp:revision>
  <cp:lastPrinted>2012-02-01T10:00:25Z</cp:lastPrinted>
  <dcterms:created xsi:type="dcterms:W3CDTF">2010-04-23T15:09:35Z</dcterms:created>
  <dcterms:modified xsi:type="dcterms:W3CDTF">2019-11-12T13:44:29Z</dcterms:modified>
</cp:coreProperties>
</file>