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- 2018-T2</a:t>
            </a:r>
          </a:p>
        </p:txBody>
      </p:sp>
      <p:pic>
        <p:nvPicPr>
          <p:cNvPr id="3" name="EURUSD_ImageALLOC">
            <a:extLst>
              <a:ext uri="{FF2B5EF4-FFF2-40B4-BE49-F238E27FC236}">
                <a16:creationId xmlns:a16="http://schemas.microsoft.com/office/drawing/2014/main" xmlns="" id="{65A8222E-F3B5-4F7D-9816-8E9A4253DEC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F39940CC-E4CB-44D6-B281-2AC7FF8A51C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4150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- 2018-T3</a:t>
            </a:r>
          </a:p>
        </p:txBody>
      </p:sp>
      <p:pic>
        <p:nvPicPr>
          <p:cNvPr id="3" name="EURUSD_ImageALLOC">
            <a:extLst>
              <a:ext uri="{FF2B5EF4-FFF2-40B4-BE49-F238E27FC236}">
                <a16:creationId xmlns:a16="http://schemas.microsoft.com/office/drawing/2014/main" xmlns="" id="{F70DFD0C-A017-428E-A63C-0B962EB0096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0D039BCF-32F3-4254-B3FB-E90EBE71BFE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57713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- 2018-T4</a:t>
            </a:r>
          </a:p>
        </p:txBody>
      </p:sp>
      <p:pic>
        <p:nvPicPr>
          <p:cNvPr id="3" name="EURUSD_ImageALLOC">
            <a:extLst>
              <a:ext uri="{FF2B5EF4-FFF2-40B4-BE49-F238E27FC236}">
                <a16:creationId xmlns:a16="http://schemas.microsoft.com/office/drawing/2014/main" xmlns="" id="{4F48D01C-5D11-43D9-8024-EB9AF921362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6648803D-2AD9-4EB8-B668-FD9A0C6AF75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3689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- 2019-Sanidom</a:t>
            </a:r>
          </a:p>
        </p:txBody>
      </p:sp>
      <p:pic>
        <p:nvPicPr>
          <p:cNvPr id="3" name="EURUSD_ImageALLOC">
            <a:extLst>
              <a:ext uri="{FF2B5EF4-FFF2-40B4-BE49-F238E27FC236}">
                <a16:creationId xmlns:a16="http://schemas.microsoft.com/office/drawing/2014/main" xmlns="" id="{8474D031-5CD8-4055-B0E9-100B9FDD581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BEC520F-C47B-409D-8CD0-3178C2291E1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88881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- 2019-T1</a:t>
            </a:r>
          </a:p>
        </p:txBody>
      </p:sp>
      <p:pic>
        <p:nvPicPr>
          <p:cNvPr id="3" name="EURUSD_ImageALLOC">
            <a:extLst>
              <a:ext uri="{FF2B5EF4-FFF2-40B4-BE49-F238E27FC236}">
                <a16:creationId xmlns:a16="http://schemas.microsoft.com/office/drawing/2014/main" xmlns="" id="{526B3E80-DDC8-46F5-BC43-BF33C961FF6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C3C32FD6-F4C2-4DE2-A2A6-0ACA9EC9AF3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3615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- 2019-T2</a:t>
            </a:r>
          </a:p>
        </p:txBody>
      </p:sp>
      <p:pic>
        <p:nvPicPr>
          <p:cNvPr id="3" name="EURUSD_ImageALLOC">
            <a:extLst>
              <a:ext uri="{FF2B5EF4-FFF2-40B4-BE49-F238E27FC236}">
                <a16:creationId xmlns:a16="http://schemas.microsoft.com/office/drawing/2014/main" xmlns="" id="{E427B0B4-8D8B-49F7-9A01-E3C7F851927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D270AFC-6675-4044-BED4-88F45165103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2838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- 2019-T3</a:t>
            </a:r>
          </a:p>
        </p:txBody>
      </p:sp>
      <p:pic>
        <p:nvPicPr>
          <p:cNvPr id="3" name="EURUSD_ImageALLOC">
            <a:extLst>
              <a:ext uri="{FF2B5EF4-FFF2-40B4-BE49-F238E27FC236}">
                <a16:creationId xmlns:a16="http://schemas.microsoft.com/office/drawing/2014/main" xmlns="" id="{7F081B3B-5106-46E1-A37C-AD509BBD071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65DB1D6A-ECD1-40E2-89DB-B22ABD43EEE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62717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- 2019-T4</a:t>
            </a:r>
          </a:p>
        </p:txBody>
      </p:sp>
      <p:pic>
        <p:nvPicPr>
          <p:cNvPr id="3" name="EURUSD_ImageALLOC">
            <a:extLst>
              <a:ext uri="{FF2B5EF4-FFF2-40B4-BE49-F238E27FC236}">
                <a16:creationId xmlns:a16="http://schemas.microsoft.com/office/drawing/2014/main" xmlns="" id="{3351149D-548E-4FD5-B1C9-2E9AFCF64EB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82E7E3B-54D9-4708-938E-E7A74183FDA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66222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B67D7DA9-C967-407F-8B16-129A118F0EF8}"/>
              </a:ext>
            </a:extLst>
          </p:cNvPr>
          <p:cNvPicPr>
            <a:picLocks noChangeAspect="1"/>
          </p:cNvPicPr>
          <p:nvPr/>
        </p:nvPicPr>
        <p:blipFill>
          <a:blip r:embed="rId2"/>
          <a:stretch>
            <a:fillRect/>
          </a:stretch>
        </p:blipFill>
        <p:spPr>
          <a:xfrm>
            <a:off x="127000" y="1524000"/>
            <a:ext cx="8890000" cy="207181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05F3EEC3-BBAF-4062-95DD-21E75CAEBF0F}"/>
              </a:ext>
            </a:extLst>
          </p:cNvPr>
          <p:cNvPicPr>
            <a:picLocks noChangeAspect="1"/>
          </p:cNvPicPr>
          <p:nvPr/>
        </p:nvPicPr>
        <p:blipFill>
          <a:blip r:embed="rId2"/>
          <a:stretch>
            <a:fillRect/>
          </a:stretch>
        </p:blipFill>
        <p:spPr>
          <a:xfrm>
            <a:off x="127000" y="1524000"/>
            <a:ext cx="8890000" cy="210270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88F97D91-D40F-4452-AAF7-C10B9E199367}"/>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33146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68514"/>
            <a:ext cx="7327900" cy="504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488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- 2018-T1</a:t>
            </a:r>
          </a:p>
        </p:txBody>
      </p:sp>
      <p:pic>
        <p:nvPicPr>
          <p:cNvPr id="3" name="EURUSD_ImageALLOC">
            <a:extLst>
              <a:ext uri="{FF2B5EF4-FFF2-40B4-BE49-F238E27FC236}">
                <a16:creationId xmlns:a16="http://schemas.microsoft.com/office/drawing/2014/main" xmlns="" id="{F9F9A8E1-DB51-4FF6-9FB7-6FE8F1CFA82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A494155B-43CC-4630-986E-1DB19BB050C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6844572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488</Words>
  <Application>Microsoft Office PowerPoint</Application>
  <PresentationFormat>Affichage à l'écran (4:3)</PresentationFormat>
  <Paragraphs>70</Paragraphs>
  <Slides>19</Slides>
  <Notes>0</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- 2018-T1</vt:lpstr>
      <vt:lpstr>EURUSD - 2018-T2</vt:lpstr>
      <vt:lpstr>EURUSD - 2018-T3</vt:lpstr>
      <vt:lpstr>EURUSD - 2018-T4</vt:lpstr>
      <vt:lpstr>EURUSD - 2019-Sanidom</vt:lpstr>
      <vt:lpstr>EURUSD - 2019-T1</vt:lpstr>
      <vt:lpstr>EURUSD - 2019-T2</vt:lpstr>
      <vt:lpstr>EURUSD - 2019-T3</vt:lpstr>
      <vt:lpstr>EURUSD - 2019-T4</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696</cp:revision>
  <cp:lastPrinted>2012-02-01T10:00:25Z</cp:lastPrinted>
  <dcterms:created xsi:type="dcterms:W3CDTF">2010-04-23T15:09:35Z</dcterms:created>
  <dcterms:modified xsi:type="dcterms:W3CDTF">2019-11-01T14:56:53Z</dcterms:modified>
</cp:coreProperties>
</file>