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8437E3BA-C84E-49A3-8E40-13CBAC6127F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8D153CA-9CEE-477E-AB45-BAC9D70FC3D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7870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366D260F-D602-4FA8-8314-D9AE49A713C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EF2A0F3-F202-4F27-88CD-93155315358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7423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D515DB2B-4E81-4B10-8173-90338C1C962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396F3C1-8787-4933-A309-64A05E9FC2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004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3457F6A8-0FBB-48AC-A5FF-B7A06774854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AA75A4F-B009-46F2-9A93-9C478427AC7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87715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2A0AEA63-0E70-4324-8DE8-4628E6DC08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5B358F4-559F-4EED-B461-8F9FC4B5191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970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7FCA76A7-0846-4504-BDB3-8CEFAA0B6C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141F7FB-1C33-403B-81D4-B9F2789F420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5274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D4AC56C4-35A1-4800-A7A5-A896EF057C1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EBDB96E-32A3-4EC4-B175-766C8BF05A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6362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6E5C163A-73DE-4C0B-AFE2-2AF166C027D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56394302-5E0E-4BD1-BE0B-9AE6350D528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40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- 2020-T1</a:t>
            </a:r>
          </a:p>
        </p:txBody>
      </p:sp>
      <p:pic>
        <p:nvPicPr>
          <p:cNvPr id="3" name="EURUSD_ImageALLOC">
            <a:extLst>
              <a:ext uri="{FF2B5EF4-FFF2-40B4-BE49-F238E27FC236}">
                <a16:creationId xmlns:a16="http://schemas.microsoft.com/office/drawing/2014/main" id="{688400B6-CD4E-4FF8-8CE6-9DD38F0F766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A594852-41CE-41F7-9B58-F79D5F66D5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4173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- 2020-T2</a:t>
            </a:r>
          </a:p>
        </p:txBody>
      </p:sp>
      <p:pic>
        <p:nvPicPr>
          <p:cNvPr id="3" name="EURUSD_ImageALLOC">
            <a:extLst>
              <a:ext uri="{FF2B5EF4-FFF2-40B4-BE49-F238E27FC236}">
                <a16:creationId xmlns:a16="http://schemas.microsoft.com/office/drawing/2014/main" id="{7425E740-A325-47FB-A7E8-0B21BE8D94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D61D2A0-7317-4F1A-BFDF-4E04953BED0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2522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- 2020-T3</a:t>
            </a:r>
          </a:p>
        </p:txBody>
      </p:sp>
      <p:pic>
        <p:nvPicPr>
          <p:cNvPr id="3" name="EURUSD_ImageALLOC">
            <a:extLst>
              <a:ext uri="{FF2B5EF4-FFF2-40B4-BE49-F238E27FC236}">
                <a16:creationId xmlns:a16="http://schemas.microsoft.com/office/drawing/2014/main" id="{6A96880B-3BE6-49F0-B164-4769E6CDA0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62961FD-F94E-4B37-90D6-1E3548331A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5050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0F52D38-FB0F-4E44-B5A1-DE2FF3BE2707}"/>
              </a:ext>
            </a:extLst>
          </p:cNvPr>
          <p:cNvPicPr>
            <a:picLocks noChangeAspect="1"/>
          </p:cNvPicPr>
          <p:nvPr/>
        </p:nvPicPr>
        <p:blipFill>
          <a:blip r:embed="rId2"/>
          <a:stretch>
            <a:fillRect/>
          </a:stretch>
        </p:blipFill>
        <p:spPr>
          <a:xfrm>
            <a:off x="127000" y="1524000"/>
            <a:ext cx="8890000" cy="26317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A4B7E93-9B8F-473C-915A-BB19ED31553C}"/>
              </a:ext>
            </a:extLst>
          </p:cNvPr>
          <p:cNvPicPr>
            <a:picLocks noChangeAspect="1"/>
          </p:cNvPicPr>
          <p:nvPr/>
        </p:nvPicPr>
        <p:blipFill>
          <a:blip r:embed="rId2"/>
          <a:stretch>
            <a:fillRect/>
          </a:stretch>
        </p:blipFill>
        <p:spPr>
          <a:xfrm>
            <a:off x="127000" y="1524000"/>
            <a:ext cx="8890000" cy="267100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30AD883-2085-4244-8758-1E0A06056362}"/>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56228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629D4F7B-D09A-4EC0-8DCA-70A99FADB388}"/>
              </a:ext>
            </a:extLst>
          </p:cNvPr>
          <p:cNvPicPr>
            <a:picLocks noChangeAspect="1"/>
          </p:cNvPicPr>
          <p:nvPr/>
        </p:nvPicPr>
        <p:blipFill>
          <a:blip r:embed="rId2"/>
          <a:stretch>
            <a:fillRect/>
          </a:stretch>
        </p:blipFill>
        <p:spPr>
          <a:xfrm>
            <a:off x="880552" y="1243366"/>
            <a:ext cx="7382896" cy="5029636"/>
          </a:xfrm>
          <a:prstGeom prst="rect">
            <a:avLst/>
          </a:prstGeom>
        </p:spPr>
      </p:pic>
    </p:spTree>
    <p:extLst>
      <p:ext uri="{BB962C8B-B14F-4D97-AF65-F5344CB8AC3E}">
        <p14:creationId xmlns:p14="http://schemas.microsoft.com/office/powerpoint/2010/main" val="26674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8D47C941-2223-4A1D-A62A-D79A230697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8F5704D-CB68-4973-BCE1-324D3D787FF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158210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EURUSD - 2020-T1</vt:lpstr>
      <vt:lpstr>EURUSD - 2020-T2</vt:lpstr>
      <vt:lpstr>EURUSD - 2020-T3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2020-01-10T09:56:35Z</dcterms:modified>
</cp:coreProperties>
</file>