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66" r:id="rId4"/>
    <p:sldId id="476" r:id="rId5"/>
    <p:sldId id="493" r:id="rId6"/>
    <p:sldId id="494" r:id="rId7"/>
    <p:sldId id="470" r:id="rId8"/>
    <p:sldId id="456" r:id="rId9"/>
    <p:sldId id="497" r:id="rId10"/>
    <p:sldId id="503" r:id="rId11"/>
    <p:sldId id="507" r:id="rId12"/>
    <p:sldId id="508" r:id="rId13"/>
    <p:sldId id="509" r:id="rId14"/>
    <p:sldId id="510" r:id="rId15"/>
    <p:sldId id="511"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20/07/2020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7/20/2020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3963" y="2612734"/>
            <a:ext cx="2716075"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7/20/2020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7/20/2020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7/20/2020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7/20/2020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7/20/2020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7/20/2020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7/20/2020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7/20/2020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7/20/2020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7/20/2020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4282" y="269875"/>
            <a:ext cx="1115243"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7/20/2020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7/20/2020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7/20/2020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7/20/2020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7/20/2020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7/20/2020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7/20/2020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7/20/2020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7/20/2020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7/20/2020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7/20/2020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7/20/2020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7/20/2020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7/20/2020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7/20/2020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7/20/2020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7/20/2020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7/20/2020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7/20/2020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7/20/2020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7/20/2020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7/20/2020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7/20/2020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7/20/2020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7/20/2020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7/20/2020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- 2019-T4</a:t>
            </a:r>
          </a:p>
        </p:txBody>
      </p:sp>
      <p:pic>
        <p:nvPicPr>
          <p:cNvPr id="3" name="EURUSD_ImageALLOC">
            <a:extLst>
              <a:ext uri="{FF2B5EF4-FFF2-40B4-BE49-F238E27FC236}">
                <a16:creationId xmlns:a16="http://schemas.microsoft.com/office/drawing/2014/main" id="{7565099D-8AEC-4ECD-BAC8-FB9C90D740E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033698BD-70E1-49B2-8A26-4CCDDE861707}"/>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367696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- 2020-T1</a:t>
            </a:r>
          </a:p>
        </p:txBody>
      </p:sp>
      <p:pic>
        <p:nvPicPr>
          <p:cNvPr id="3" name="EURUSD_ImageALLOC">
            <a:extLst>
              <a:ext uri="{FF2B5EF4-FFF2-40B4-BE49-F238E27FC236}">
                <a16:creationId xmlns:a16="http://schemas.microsoft.com/office/drawing/2014/main" id="{9E431B0B-9062-4D52-A068-2BF01D563C1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7C99F0CA-FA44-4412-B441-264329F7393A}"/>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87162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- 2020-T2</a:t>
            </a:r>
          </a:p>
        </p:txBody>
      </p:sp>
      <p:pic>
        <p:nvPicPr>
          <p:cNvPr id="3" name="EURUSD_ImageALLOC">
            <a:extLst>
              <a:ext uri="{FF2B5EF4-FFF2-40B4-BE49-F238E27FC236}">
                <a16:creationId xmlns:a16="http://schemas.microsoft.com/office/drawing/2014/main" id="{A292FF6A-F53A-42D7-ADFA-A99FD00187D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A5D27F9B-4574-43E1-820B-2D38B0854A1E}"/>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269154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- 2020-T3</a:t>
            </a:r>
          </a:p>
        </p:txBody>
      </p:sp>
      <p:pic>
        <p:nvPicPr>
          <p:cNvPr id="3" name="EURUSD_ImageALLOC">
            <a:extLst>
              <a:ext uri="{FF2B5EF4-FFF2-40B4-BE49-F238E27FC236}">
                <a16:creationId xmlns:a16="http://schemas.microsoft.com/office/drawing/2014/main" id="{03FDB0FC-FEBB-4138-B6A6-463C317C188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B5A7D9D2-74F9-4672-A1A0-40F6CBC2A75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566325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- 2020-T4</a:t>
            </a:r>
          </a:p>
        </p:txBody>
      </p:sp>
      <p:pic>
        <p:nvPicPr>
          <p:cNvPr id="3" name="EURUSD_ImageALLOC">
            <a:extLst>
              <a:ext uri="{FF2B5EF4-FFF2-40B4-BE49-F238E27FC236}">
                <a16:creationId xmlns:a16="http://schemas.microsoft.com/office/drawing/2014/main" id="{E4ACC7F6-13A0-4136-B6B8-803F80B841A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8F6DE9F0-EF17-4C9F-B52C-AF1D60FDF753}"/>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583506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66E33C4-E7C1-4513-B9DA-6AD5C44DFB3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D71CD80D-88C4-4D14-AEBD-A4FE41F49F62}"/>
              </a:ext>
            </a:extLst>
          </p:cNvPr>
          <p:cNvPicPr>
            <a:picLocks noChangeAspect="1"/>
          </p:cNvPicPr>
          <p:nvPr/>
        </p:nvPicPr>
        <p:blipFill>
          <a:blip r:embed="rId2"/>
          <a:stretch>
            <a:fillRect/>
          </a:stretch>
        </p:blipFill>
        <p:spPr>
          <a:xfrm>
            <a:off x="127000" y="1524000"/>
            <a:ext cx="8890000" cy="281718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A17BAF7-E2C1-4A1A-BFED-942258F792EB}"/>
              </a:ext>
            </a:extLst>
          </p:cNvPr>
          <p:cNvPicPr>
            <a:picLocks noChangeAspect="1"/>
          </p:cNvPicPr>
          <p:nvPr/>
        </p:nvPicPr>
        <p:blipFill>
          <a:blip r:embed="rId2"/>
          <a:stretch>
            <a:fillRect/>
          </a:stretch>
        </p:blipFill>
        <p:spPr>
          <a:xfrm>
            <a:off x="127000" y="1524000"/>
            <a:ext cx="8890000" cy="285919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D1D2692E-261A-44CD-9A61-B4A75FA983D8}"/>
              </a:ext>
            </a:extLst>
          </p:cNvPr>
          <p:cNvPicPr>
            <a:picLocks noChangeAspect="1"/>
          </p:cNvPicPr>
          <p:nvPr/>
        </p:nvPicPr>
        <p:blipFill>
          <a:blip r:embed="rId2"/>
          <a:stretch>
            <a:fillRect/>
          </a:stretch>
        </p:blipFill>
        <p:spPr>
          <a:xfrm>
            <a:off x="825500" y="1270000"/>
            <a:ext cx="7376160" cy="5027676"/>
          </a:xfrm>
          <a:prstGeom prst="rect">
            <a:avLst/>
          </a:prstGeom>
        </p:spPr>
      </p:pic>
    </p:spTree>
    <p:extLst>
      <p:ext uri="{BB962C8B-B14F-4D97-AF65-F5344CB8AC3E}">
        <p14:creationId xmlns:p14="http://schemas.microsoft.com/office/powerpoint/2010/main" val="1579043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635C6B6-B721-48C4-9FE5-D923A8DE1584}"/>
              </a:ext>
            </a:extLst>
          </p:cNvPr>
          <p:cNvPicPr>
            <a:picLocks noChangeAspect="1"/>
          </p:cNvPicPr>
          <p:nvPr/>
        </p:nvPicPr>
        <p:blipFill>
          <a:blip r:embed="rId2"/>
          <a:stretch>
            <a:fillRect/>
          </a:stretch>
        </p:blipFill>
        <p:spPr>
          <a:xfrm>
            <a:off x="304480" y="1151926"/>
            <a:ext cx="8364032" cy="5459592"/>
          </a:xfrm>
          <a:prstGeom prst="rect">
            <a:avLst/>
          </a:prstGeom>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944071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- 2019-Sanidom</a:t>
            </a:r>
          </a:p>
        </p:txBody>
      </p:sp>
      <p:pic>
        <p:nvPicPr>
          <p:cNvPr id="3" name="EURUSD_ImageALLOC">
            <a:extLst>
              <a:ext uri="{FF2B5EF4-FFF2-40B4-BE49-F238E27FC236}">
                <a16:creationId xmlns:a16="http://schemas.microsoft.com/office/drawing/2014/main" id="{1D71E7B4-4120-46D2-BDEC-327C3CC1D17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2EF70775-AE73-4986-8717-71FFEBE7163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48277707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5677</TotalTime>
  <Words>641</Words>
  <Application>Microsoft Office PowerPoint</Application>
  <PresentationFormat>Affichage à l'écran (4:3)</PresentationFormat>
  <Paragraphs>67</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16</vt:i4>
      </vt:variant>
    </vt:vector>
  </HeadingPairs>
  <TitlesOfParts>
    <vt:vector size="23"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- 2019-Sanidom</vt:lpstr>
      <vt:lpstr>EURUSD - 2019-T4</vt:lpstr>
      <vt:lpstr>EURUSD - 2020-T1</vt:lpstr>
      <vt:lpstr>EURUSD - 2020-T2</vt:lpstr>
      <vt:lpstr>EURUSD - 2020-T3</vt:lpstr>
      <vt:lpstr>EURUSD - 2020-T4</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DD</cp:lastModifiedBy>
  <cp:revision>696</cp:revision>
  <cp:lastPrinted>2012-02-01T10:00:25Z</cp:lastPrinted>
  <dcterms:created xsi:type="dcterms:W3CDTF">2010-04-23T15:09:35Z</dcterms:created>
  <dcterms:modified xsi:type="dcterms:W3CDTF">2020-07-20T14:01:34Z</dcterms:modified>
</cp:coreProperties>
</file>