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7"/>
  </p:notesMasterIdLst>
  <p:sldIdLst>
    <p:sldId id="256" r:id="rId3"/>
    <p:sldId id="466" r:id="rId4"/>
    <p:sldId id="476" r:id="rId5"/>
    <p:sldId id="493" r:id="rId6"/>
    <p:sldId id="494" r:id="rId7"/>
    <p:sldId id="470" r:id="rId8"/>
    <p:sldId id="456" r:id="rId9"/>
    <p:sldId id="497" r:id="rId10"/>
    <p:sldId id="508" r:id="rId11"/>
    <p:sldId id="509" r:id="rId12"/>
    <p:sldId id="510" r:id="rId13"/>
    <p:sldId id="511" r:id="rId14"/>
    <p:sldId id="409" r:id="rId15"/>
    <p:sldId id="410" r:id="rId16"/>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8" d="100"/>
          <a:sy n="108" d="100"/>
        </p:scale>
        <p:origin x="1884" y="108"/>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08/01/2021</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1/8/2021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213963" y="2612734"/>
            <a:ext cx="2716075" cy="1086430"/>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1/8/2021</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1/8/2021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1/8/2021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1/8/2021</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1/8/2021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1/8/2021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1/8/2021</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1/8/2021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1/8/2021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1/8/2021</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784282" y="269875"/>
            <a:ext cx="1115243" cy="446097"/>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1/8/2021</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1/8/2021</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1/8/2021</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1/8/2021</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1/8/2021</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1/8/2021</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1/8/2021</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1/8/2021</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1/8/2021</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1/8/2021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1/8/2021</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1/8/2021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1/8/2021</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1/8/2021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1/8/2021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1/8/2021</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1/8/2021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1/8/2021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1/8/2021</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1/8/2021</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1/8/2021</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1/8/2021</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1/8/2021</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1/8/2021</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1/8/2021</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1/8/2021</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31/12/2020</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- 2020-T2</a:t>
            </a:r>
          </a:p>
        </p:txBody>
      </p:sp>
      <p:pic>
        <p:nvPicPr>
          <p:cNvPr id="7" name="Image 6">
            <a:extLst>
              <a:ext uri="{FF2B5EF4-FFF2-40B4-BE49-F238E27FC236}">
                <a16:creationId xmlns:a16="http://schemas.microsoft.com/office/drawing/2014/main" id="{DECB02C6-C26B-4040-8EDD-F6DBB01AAE72}"/>
              </a:ext>
            </a:extLst>
          </p:cNvPr>
          <p:cNvPicPr>
            <a:picLocks noChangeAspect="1"/>
          </p:cNvPicPr>
          <p:nvPr/>
        </p:nvPicPr>
        <p:blipFill>
          <a:blip r:embed="rId2"/>
          <a:stretch>
            <a:fillRect/>
          </a:stretch>
        </p:blipFill>
        <p:spPr>
          <a:xfrm>
            <a:off x="240428" y="2349500"/>
            <a:ext cx="4200508" cy="3569208"/>
          </a:xfrm>
          <a:prstGeom prst="rect">
            <a:avLst/>
          </a:prstGeom>
        </p:spPr>
      </p:pic>
      <p:pic>
        <p:nvPicPr>
          <p:cNvPr id="8" name="Image 7">
            <a:extLst>
              <a:ext uri="{FF2B5EF4-FFF2-40B4-BE49-F238E27FC236}">
                <a16:creationId xmlns:a16="http://schemas.microsoft.com/office/drawing/2014/main" id="{63C740FD-884E-4572-81D8-BD759E65E839}"/>
              </a:ext>
            </a:extLst>
          </p:cNvPr>
          <p:cNvPicPr>
            <a:picLocks noChangeAspect="1"/>
          </p:cNvPicPr>
          <p:nvPr/>
        </p:nvPicPr>
        <p:blipFill>
          <a:blip r:embed="rId3"/>
          <a:stretch>
            <a:fillRect/>
          </a:stretch>
        </p:blipFill>
        <p:spPr>
          <a:xfrm>
            <a:off x="4749800" y="2349500"/>
            <a:ext cx="4206605" cy="3572566"/>
          </a:xfrm>
          <a:prstGeom prst="rect">
            <a:avLst/>
          </a:prstGeom>
        </p:spPr>
      </p:pic>
    </p:spTree>
    <p:extLst>
      <p:ext uri="{BB962C8B-B14F-4D97-AF65-F5344CB8AC3E}">
        <p14:creationId xmlns:p14="http://schemas.microsoft.com/office/powerpoint/2010/main" val="7228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- 2020-T3</a:t>
            </a:r>
          </a:p>
        </p:txBody>
      </p:sp>
      <p:pic>
        <p:nvPicPr>
          <p:cNvPr id="7" name="Image 6">
            <a:extLst>
              <a:ext uri="{FF2B5EF4-FFF2-40B4-BE49-F238E27FC236}">
                <a16:creationId xmlns:a16="http://schemas.microsoft.com/office/drawing/2014/main" id="{4904EB8D-BFF2-48F2-8693-31A5E9C5B60C}"/>
              </a:ext>
            </a:extLst>
          </p:cNvPr>
          <p:cNvPicPr>
            <a:picLocks noChangeAspect="1"/>
          </p:cNvPicPr>
          <p:nvPr/>
        </p:nvPicPr>
        <p:blipFill>
          <a:blip r:embed="rId2"/>
          <a:stretch>
            <a:fillRect/>
          </a:stretch>
        </p:blipFill>
        <p:spPr>
          <a:xfrm>
            <a:off x="240428" y="2349500"/>
            <a:ext cx="4200508" cy="3569208"/>
          </a:xfrm>
          <a:prstGeom prst="rect">
            <a:avLst/>
          </a:prstGeom>
        </p:spPr>
      </p:pic>
      <p:pic>
        <p:nvPicPr>
          <p:cNvPr id="8" name="Image 7">
            <a:extLst>
              <a:ext uri="{FF2B5EF4-FFF2-40B4-BE49-F238E27FC236}">
                <a16:creationId xmlns:a16="http://schemas.microsoft.com/office/drawing/2014/main" id="{69E4BF5C-6B8E-4D32-BBD9-C158F930176C}"/>
              </a:ext>
            </a:extLst>
          </p:cNvPr>
          <p:cNvPicPr>
            <a:picLocks noChangeAspect="1"/>
          </p:cNvPicPr>
          <p:nvPr/>
        </p:nvPicPr>
        <p:blipFill>
          <a:blip r:embed="rId3"/>
          <a:stretch>
            <a:fillRect/>
          </a:stretch>
        </p:blipFill>
        <p:spPr>
          <a:xfrm>
            <a:off x="4749800" y="2349500"/>
            <a:ext cx="4206605" cy="3569208"/>
          </a:xfrm>
          <a:prstGeom prst="rect">
            <a:avLst/>
          </a:prstGeom>
        </p:spPr>
      </p:pic>
    </p:spTree>
    <p:extLst>
      <p:ext uri="{BB962C8B-B14F-4D97-AF65-F5344CB8AC3E}">
        <p14:creationId xmlns:p14="http://schemas.microsoft.com/office/powerpoint/2010/main" val="8126573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- 2020-T4</a:t>
            </a:r>
          </a:p>
        </p:txBody>
      </p:sp>
      <p:pic>
        <p:nvPicPr>
          <p:cNvPr id="7" name="Image 6">
            <a:extLst>
              <a:ext uri="{FF2B5EF4-FFF2-40B4-BE49-F238E27FC236}">
                <a16:creationId xmlns:a16="http://schemas.microsoft.com/office/drawing/2014/main" id="{D4A71C05-5EA6-46A8-9856-886AA79EB831}"/>
              </a:ext>
            </a:extLst>
          </p:cNvPr>
          <p:cNvPicPr>
            <a:picLocks noChangeAspect="1"/>
          </p:cNvPicPr>
          <p:nvPr/>
        </p:nvPicPr>
        <p:blipFill>
          <a:blip r:embed="rId2"/>
          <a:stretch>
            <a:fillRect/>
          </a:stretch>
        </p:blipFill>
        <p:spPr>
          <a:xfrm>
            <a:off x="236220" y="2349500"/>
            <a:ext cx="4206605" cy="3572566"/>
          </a:xfrm>
          <a:prstGeom prst="rect">
            <a:avLst/>
          </a:prstGeom>
        </p:spPr>
      </p:pic>
      <p:pic>
        <p:nvPicPr>
          <p:cNvPr id="8" name="Image 7">
            <a:extLst>
              <a:ext uri="{FF2B5EF4-FFF2-40B4-BE49-F238E27FC236}">
                <a16:creationId xmlns:a16="http://schemas.microsoft.com/office/drawing/2014/main" id="{BD143D9A-5462-40B5-96CF-3BA62E170F9F}"/>
              </a:ext>
            </a:extLst>
          </p:cNvPr>
          <p:cNvPicPr>
            <a:picLocks noChangeAspect="1"/>
          </p:cNvPicPr>
          <p:nvPr/>
        </p:nvPicPr>
        <p:blipFill>
          <a:blip r:embed="rId3"/>
          <a:stretch>
            <a:fillRect/>
          </a:stretch>
        </p:blipFill>
        <p:spPr>
          <a:xfrm>
            <a:off x="4747911" y="2349500"/>
            <a:ext cx="4200508" cy="3566469"/>
          </a:xfrm>
          <a:prstGeom prst="rect">
            <a:avLst/>
          </a:prstGeom>
        </p:spPr>
      </p:pic>
    </p:spTree>
    <p:extLst>
      <p:ext uri="{BB962C8B-B14F-4D97-AF65-F5344CB8AC3E}">
        <p14:creationId xmlns:p14="http://schemas.microsoft.com/office/powerpoint/2010/main" val="42314594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966E33C4-E7C1-4513-B9DA-6AD5C44DFB3A}"/>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9AE65CED-DBD6-43B2-B45E-B612E24EC7EC}"/>
              </a:ext>
            </a:extLst>
          </p:cNvPr>
          <p:cNvPicPr>
            <a:picLocks noChangeAspect="1"/>
          </p:cNvPicPr>
          <p:nvPr/>
        </p:nvPicPr>
        <p:blipFill>
          <a:blip r:embed="rId2"/>
          <a:stretch>
            <a:fillRect/>
          </a:stretch>
        </p:blipFill>
        <p:spPr>
          <a:xfrm>
            <a:off x="127000" y="1524000"/>
            <a:ext cx="8890000" cy="2817188"/>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79A2F64A-79AD-4594-A500-CDF12DB7AB62}"/>
              </a:ext>
            </a:extLst>
          </p:cNvPr>
          <p:cNvPicPr>
            <a:picLocks noChangeAspect="1"/>
          </p:cNvPicPr>
          <p:nvPr/>
        </p:nvPicPr>
        <p:blipFill>
          <a:blip r:embed="rId2"/>
          <a:stretch>
            <a:fillRect/>
          </a:stretch>
        </p:blipFill>
        <p:spPr>
          <a:xfrm>
            <a:off x="127000" y="1524000"/>
            <a:ext cx="8890000" cy="2859191"/>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578146C1-0B06-443B-ADEC-3A57006AB62D}"/>
              </a:ext>
            </a:extLst>
          </p:cNvPr>
          <p:cNvPicPr>
            <a:picLocks noChangeAspect="1"/>
          </p:cNvPicPr>
          <p:nvPr/>
        </p:nvPicPr>
        <p:blipFill>
          <a:blip r:embed="rId2"/>
          <a:stretch>
            <a:fillRect/>
          </a:stretch>
        </p:blipFill>
        <p:spPr>
          <a:xfrm>
            <a:off x="825500" y="1270000"/>
            <a:ext cx="7376160" cy="5027676"/>
          </a:xfrm>
          <a:prstGeom prst="rect">
            <a:avLst/>
          </a:prstGeom>
        </p:spPr>
      </p:pic>
    </p:spTree>
    <p:extLst>
      <p:ext uri="{BB962C8B-B14F-4D97-AF65-F5344CB8AC3E}">
        <p14:creationId xmlns:p14="http://schemas.microsoft.com/office/powerpoint/2010/main" val="17959649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4" name="Image 3">
            <a:extLst>
              <a:ext uri="{FF2B5EF4-FFF2-40B4-BE49-F238E27FC236}">
                <a16:creationId xmlns:a16="http://schemas.microsoft.com/office/drawing/2014/main" id="{31BD6CD9-3545-4B5E-A20E-7C6889FD8138}"/>
              </a:ext>
            </a:extLst>
          </p:cNvPr>
          <p:cNvPicPr>
            <a:picLocks noChangeAspect="1"/>
          </p:cNvPicPr>
          <p:nvPr/>
        </p:nvPicPr>
        <p:blipFill>
          <a:blip r:embed="rId2"/>
          <a:stretch>
            <a:fillRect/>
          </a:stretch>
        </p:blipFill>
        <p:spPr>
          <a:xfrm>
            <a:off x="883600" y="1290093"/>
            <a:ext cx="7376799" cy="5023539"/>
          </a:xfrm>
          <a:prstGeom prst="rect">
            <a:avLst/>
          </a:prstGeom>
        </p:spPr>
      </p:pic>
    </p:spTree>
    <p:extLst>
      <p:ext uri="{BB962C8B-B14F-4D97-AF65-F5344CB8AC3E}">
        <p14:creationId xmlns:p14="http://schemas.microsoft.com/office/powerpoint/2010/main" val="37600997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- 2020-T1</a:t>
            </a:r>
          </a:p>
        </p:txBody>
      </p:sp>
      <p:pic>
        <p:nvPicPr>
          <p:cNvPr id="7" name="Image 6">
            <a:extLst>
              <a:ext uri="{FF2B5EF4-FFF2-40B4-BE49-F238E27FC236}">
                <a16:creationId xmlns:a16="http://schemas.microsoft.com/office/drawing/2014/main" id="{8BDDE48B-9A70-4AB4-9B64-65801906A261}"/>
              </a:ext>
            </a:extLst>
          </p:cNvPr>
          <p:cNvPicPr>
            <a:picLocks noChangeAspect="1"/>
          </p:cNvPicPr>
          <p:nvPr/>
        </p:nvPicPr>
        <p:blipFill>
          <a:blip r:embed="rId2"/>
          <a:stretch>
            <a:fillRect/>
          </a:stretch>
        </p:blipFill>
        <p:spPr>
          <a:xfrm>
            <a:off x="240428" y="2346142"/>
            <a:ext cx="4200508" cy="3572566"/>
          </a:xfrm>
          <a:prstGeom prst="rect">
            <a:avLst/>
          </a:prstGeom>
        </p:spPr>
      </p:pic>
      <p:pic>
        <p:nvPicPr>
          <p:cNvPr id="8" name="Image 7">
            <a:extLst>
              <a:ext uri="{FF2B5EF4-FFF2-40B4-BE49-F238E27FC236}">
                <a16:creationId xmlns:a16="http://schemas.microsoft.com/office/drawing/2014/main" id="{654A294E-6141-40F4-B208-3C6B91F70C76}"/>
              </a:ext>
            </a:extLst>
          </p:cNvPr>
          <p:cNvPicPr>
            <a:picLocks noChangeAspect="1"/>
          </p:cNvPicPr>
          <p:nvPr/>
        </p:nvPicPr>
        <p:blipFill>
          <a:blip r:embed="rId2"/>
          <a:stretch>
            <a:fillRect/>
          </a:stretch>
        </p:blipFill>
        <p:spPr>
          <a:xfrm>
            <a:off x="4754008" y="2346142"/>
            <a:ext cx="4200508" cy="3572566"/>
          </a:xfrm>
          <a:prstGeom prst="rect">
            <a:avLst/>
          </a:prstGeom>
        </p:spPr>
      </p:pic>
    </p:spTree>
    <p:extLst>
      <p:ext uri="{BB962C8B-B14F-4D97-AF65-F5344CB8AC3E}">
        <p14:creationId xmlns:p14="http://schemas.microsoft.com/office/powerpoint/2010/main" val="3828745944"/>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5677</TotalTime>
  <Words>635</Words>
  <Application>Microsoft Office PowerPoint</Application>
  <PresentationFormat>Affichage à l'écran (4:3)</PresentationFormat>
  <Paragraphs>65</Paragraphs>
  <Slides>14</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14</vt:i4>
      </vt:variant>
    </vt:vector>
  </HeadingPairs>
  <TitlesOfParts>
    <vt:vector size="21"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 </vt:lpstr>
      <vt:lpstr>EURUSD - Historical &amp; Planned</vt:lpstr>
      <vt:lpstr>EURUSD - Synthesis</vt:lpstr>
      <vt:lpstr>EURUSD - 2020-T1</vt:lpstr>
      <vt:lpstr>EURUSD - 2020-T2</vt:lpstr>
      <vt:lpstr>EURUSD - 2020-T3</vt:lpstr>
      <vt:lpstr>EURUSD - 2020-T4</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Marion DONDIN</cp:lastModifiedBy>
  <cp:revision>697</cp:revision>
  <cp:lastPrinted>2012-02-01T10:00:25Z</cp:lastPrinted>
  <dcterms:created xsi:type="dcterms:W3CDTF">2010-04-23T15:09:35Z</dcterms:created>
  <dcterms:modified xsi:type="dcterms:W3CDTF">2021-01-08T15:35:39Z</dcterms:modified>
</cp:coreProperties>
</file>