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6" r:id="rId9"/>
    <p:sldId id="497" r:id="rId10"/>
    <p:sldId id="512" r:id="rId11"/>
    <p:sldId id="513" r:id="rId12"/>
    <p:sldId id="514" r:id="rId13"/>
    <p:sldId id="515"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4626" autoAdjust="0"/>
  </p:normalViewPr>
  <p:slideViewPr>
    <p:cSldViewPr snapToGrid="0">
      <p:cViewPr varScale="1">
        <p:scale>
          <a:sx n="105" d="100"/>
          <a:sy n="105" d="100"/>
        </p:scale>
        <p:origin x="1752"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09/07/2021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13963" y="2612734"/>
            <a:ext cx="2716075"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7/9/2021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7/9/2021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7/9/2021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7/9/2021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7/9/2021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7/9/2021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7/9/2021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84282" y="269875"/>
            <a:ext cx="1115243"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7/9/2021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7/9/2021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7/9/2021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7/9/2021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7/9/2021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7/9/2021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7/9/2021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7/9/2021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7/9/2021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- 2021-T2</a:t>
            </a:r>
          </a:p>
        </p:txBody>
      </p:sp>
      <p:pic>
        <p:nvPicPr>
          <p:cNvPr id="7" name="Image 6">
            <a:extLst>
              <a:ext uri="{FF2B5EF4-FFF2-40B4-BE49-F238E27FC236}">
                <a16:creationId xmlns:a16="http://schemas.microsoft.com/office/drawing/2014/main" id="{F2673871-E220-4D99-94F2-E5D0BCDD03C9}"/>
              </a:ext>
            </a:extLst>
          </p:cNvPr>
          <p:cNvPicPr>
            <a:picLocks noChangeAspect="1"/>
          </p:cNvPicPr>
          <p:nvPr/>
        </p:nvPicPr>
        <p:blipFill>
          <a:blip r:embed="rId2"/>
          <a:stretch>
            <a:fillRect/>
          </a:stretch>
        </p:blipFill>
        <p:spPr>
          <a:xfrm>
            <a:off x="4695079" y="2337308"/>
            <a:ext cx="4212701" cy="3603048"/>
          </a:xfrm>
          <a:prstGeom prst="rect">
            <a:avLst/>
          </a:prstGeom>
        </p:spPr>
      </p:pic>
      <p:pic>
        <p:nvPicPr>
          <p:cNvPr id="9" name="Image 8">
            <a:extLst>
              <a:ext uri="{FF2B5EF4-FFF2-40B4-BE49-F238E27FC236}">
                <a16:creationId xmlns:a16="http://schemas.microsoft.com/office/drawing/2014/main" id="{F8B3FD43-B320-4E96-8F3C-2D8319A4AF5A}"/>
              </a:ext>
            </a:extLst>
          </p:cNvPr>
          <p:cNvPicPr>
            <a:picLocks noChangeAspect="1"/>
          </p:cNvPicPr>
          <p:nvPr/>
        </p:nvPicPr>
        <p:blipFill>
          <a:blip r:embed="rId3"/>
          <a:stretch>
            <a:fillRect/>
          </a:stretch>
        </p:blipFill>
        <p:spPr>
          <a:xfrm>
            <a:off x="236220" y="2337308"/>
            <a:ext cx="4212700" cy="3603048"/>
          </a:xfrm>
          <a:prstGeom prst="rect">
            <a:avLst/>
          </a:prstGeom>
        </p:spPr>
      </p:pic>
    </p:spTree>
    <p:extLst>
      <p:ext uri="{BB962C8B-B14F-4D97-AF65-F5344CB8AC3E}">
        <p14:creationId xmlns:p14="http://schemas.microsoft.com/office/powerpoint/2010/main" val="2235981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- 2021-T3</a:t>
            </a:r>
          </a:p>
        </p:txBody>
      </p:sp>
      <p:pic>
        <p:nvPicPr>
          <p:cNvPr id="5" name="Image 4">
            <a:extLst>
              <a:ext uri="{FF2B5EF4-FFF2-40B4-BE49-F238E27FC236}">
                <a16:creationId xmlns:a16="http://schemas.microsoft.com/office/drawing/2014/main" id="{6C1BF446-28E9-4E38-BBF3-3A845DB34708}"/>
              </a:ext>
            </a:extLst>
          </p:cNvPr>
          <p:cNvPicPr>
            <a:picLocks noChangeAspect="1"/>
          </p:cNvPicPr>
          <p:nvPr/>
        </p:nvPicPr>
        <p:blipFill>
          <a:blip r:embed="rId2"/>
          <a:stretch>
            <a:fillRect/>
          </a:stretch>
        </p:blipFill>
        <p:spPr>
          <a:xfrm>
            <a:off x="236220" y="2337308"/>
            <a:ext cx="4212700" cy="3603048"/>
          </a:xfrm>
          <a:prstGeom prst="rect">
            <a:avLst/>
          </a:prstGeom>
        </p:spPr>
      </p:pic>
      <p:pic>
        <p:nvPicPr>
          <p:cNvPr id="6" name="Image 5">
            <a:extLst>
              <a:ext uri="{FF2B5EF4-FFF2-40B4-BE49-F238E27FC236}">
                <a16:creationId xmlns:a16="http://schemas.microsoft.com/office/drawing/2014/main" id="{FEA83B6A-F12C-4091-AB8A-1BDE68D3CF5E}"/>
              </a:ext>
            </a:extLst>
          </p:cNvPr>
          <p:cNvPicPr>
            <a:picLocks noChangeAspect="1"/>
          </p:cNvPicPr>
          <p:nvPr/>
        </p:nvPicPr>
        <p:blipFill>
          <a:blip r:embed="rId3"/>
          <a:stretch>
            <a:fillRect/>
          </a:stretch>
        </p:blipFill>
        <p:spPr>
          <a:xfrm>
            <a:off x="4695079" y="2337308"/>
            <a:ext cx="4212700" cy="3603048"/>
          </a:xfrm>
          <a:prstGeom prst="rect">
            <a:avLst/>
          </a:prstGeom>
        </p:spPr>
      </p:pic>
    </p:spTree>
    <p:extLst>
      <p:ext uri="{BB962C8B-B14F-4D97-AF65-F5344CB8AC3E}">
        <p14:creationId xmlns:p14="http://schemas.microsoft.com/office/powerpoint/2010/main" val="2901289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- 2021-T4</a:t>
            </a:r>
          </a:p>
        </p:txBody>
      </p:sp>
      <p:pic>
        <p:nvPicPr>
          <p:cNvPr id="5" name="Image 4">
            <a:extLst>
              <a:ext uri="{FF2B5EF4-FFF2-40B4-BE49-F238E27FC236}">
                <a16:creationId xmlns:a16="http://schemas.microsoft.com/office/drawing/2014/main" id="{96133DFB-5FB9-4156-A7C7-A67DD583257C}"/>
              </a:ext>
            </a:extLst>
          </p:cNvPr>
          <p:cNvPicPr>
            <a:picLocks noChangeAspect="1"/>
          </p:cNvPicPr>
          <p:nvPr/>
        </p:nvPicPr>
        <p:blipFill>
          <a:blip r:embed="rId2"/>
          <a:stretch>
            <a:fillRect/>
          </a:stretch>
        </p:blipFill>
        <p:spPr>
          <a:xfrm>
            <a:off x="236220" y="2337308"/>
            <a:ext cx="4212700" cy="3603048"/>
          </a:xfrm>
          <a:prstGeom prst="rect">
            <a:avLst/>
          </a:prstGeom>
        </p:spPr>
      </p:pic>
      <p:pic>
        <p:nvPicPr>
          <p:cNvPr id="6" name="Image 5">
            <a:extLst>
              <a:ext uri="{FF2B5EF4-FFF2-40B4-BE49-F238E27FC236}">
                <a16:creationId xmlns:a16="http://schemas.microsoft.com/office/drawing/2014/main" id="{31383CDF-7AF6-4029-BA26-2A2FC6DF63CF}"/>
              </a:ext>
            </a:extLst>
          </p:cNvPr>
          <p:cNvPicPr>
            <a:picLocks noChangeAspect="1"/>
          </p:cNvPicPr>
          <p:nvPr/>
        </p:nvPicPr>
        <p:blipFill>
          <a:blip r:embed="rId3"/>
          <a:stretch>
            <a:fillRect/>
          </a:stretch>
        </p:blipFill>
        <p:spPr>
          <a:xfrm>
            <a:off x="4695079" y="2337308"/>
            <a:ext cx="4212700" cy="3603048"/>
          </a:xfrm>
          <a:prstGeom prst="rect">
            <a:avLst/>
          </a:prstGeom>
        </p:spPr>
      </p:pic>
    </p:spTree>
    <p:extLst>
      <p:ext uri="{BB962C8B-B14F-4D97-AF65-F5344CB8AC3E}">
        <p14:creationId xmlns:p14="http://schemas.microsoft.com/office/powerpoint/2010/main" val="1089634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966E33C4-E7C1-4513-B9DA-6AD5C44DFB3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CC67B57F-2B49-4BCF-946D-2F513867B9E8}"/>
              </a:ext>
            </a:extLst>
          </p:cNvPr>
          <p:cNvPicPr>
            <a:picLocks noChangeAspect="1"/>
          </p:cNvPicPr>
          <p:nvPr/>
        </p:nvPicPr>
        <p:blipFill>
          <a:blip r:embed="rId2"/>
          <a:stretch>
            <a:fillRect/>
          </a:stretch>
        </p:blipFill>
        <p:spPr>
          <a:xfrm>
            <a:off x="33337" y="1750695"/>
            <a:ext cx="9077325" cy="11620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15750EB-BCD9-4156-A946-8F70503A9CD7}"/>
              </a:ext>
            </a:extLst>
          </p:cNvPr>
          <p:cNvPicPr>
            <a:picLocks noChangeAspect="1"/>
          </p:cNvPicPr>
          <p:nvPr/>
        </p:nvPicPr>
        <p:blipFill>
          <a:blip r:embed="rId2"/>
          <a:stretch>
            <a:fillRect/>
          </a:stretch>
        </p:blipFill>
        <p:spPr>
          <a:xfrm>
            <a:off x="100011" y="1750695"/>
            <a:ext cx="8943975" cy="11620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62A1092-8D6E-4ADE-859C-88C4E111C424}"/>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610786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BEF9FEEB-8C05-4A52-B55F-E4294602DEB5}"/>
              </a:ext>
            </a:extLst>
          </p:cNvPr>
          <p:cNvPicPr>
            <a:picLocks noChangeAspect="1"/>
          </p:cNvPicPr>
          <p:nvPr/>
        </p:nvPicPr>
        <p:blipFill>
          <a:blip r:embed="rId2"/>
          <a:stretch>
            <a:fillRect/>
          </a:stretch>
        </p:blipFill>
        <p:spPr>
          <a:xfrm>
            <a:off x="880552" y="1269564"/>
            <a:ext cx="7382896" cy="5029636"/>
          </a:xfrm>
          <a:prstGeom prst="rect">
            <a:avLst/>
          </a:prstGeom>
        </p:spPr>
      </p:pic>
    </p:spTree>
    <p:extLst>
      <p:ext uri="{BB962C8B-B14F-4D97-AF65-F5344CB8AC3E}">
        <p14:creationId xmlns:p14="http://schemas.microsoft.com/office/powerpoint/2010/main" val="3705039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- 2021-T1</a:t>
            </a:r>
          </a:p>
        </p:txBody>
      </p:sp>
      <p:pic>
        <p:nvPicPr>
          <p:cNvPr id="7" name="Image 6">
            <a:extLst>
              <a:ext uri="{FF2B5EF4-FFF2-40B4-BE49-F238E27FC236}">
                <a16:creationId xmlns:a16="http://schemas.microsoft.com/office/drawing/2014/main" id="{77142F40-0ED9-4DDD-91DA-DE18AC7964E3}"/>
              </a:ext>
            </a:extLst>
          </p:cNvPr>
          <p:cNvPicPr>
            <a:picLocks noChangeAspect="1"/>
          </p:cNvPicPr>
          <p:nvPr/>
        </p:nvPicPr>
        <p:blipFill>
          <a:blip r:embed="rId2"/>
          <a:stretch>
            <a:fillRect/>
          </a:stretch>
        </p:blipFill>
        <p:spPr>
          <a:xfrm>
            <a:off x="236220" y="2343404"/>
            <a:ext cx="4212701" cy="3603048"/>
          </a:xfrm>
          <a:prstGeom prst="rect">
            <a:avLst/>
          </a:prstGeom>
        </p:spPr>
      </p:pic>
      <p:pic>
        <p:nvPicPr>
          <p:cNvPr id="13" name="Image 12">
            <a:extLst>
              <a:ext uri="{FF2B5EF4-FFF2-40B4-BE49-F238E27FC236}">
                <a16:creationId xmlns:a16="http://schemas.microsoft.com/office/drawing/2014/main" id="{F53BA72F-F520-41A6-8840-AFEC2F3A32BF}"/>
              </a:ext>
            </a:extLst>
          </p:cNvPr>
          <p:cNvPicPr>
            <a:picLocks noChangeAspect="1"/>
          </p:cNvPicPr>
          <p:nvPr/>
        </p:nvPicPr>
        <p:blipFill>
          <a:blip r:embed="rId3"/>
          <a:stretch>
            <a:fillRect/>
          </a:stretch>
        </p:blipFill>
        <p:spPr>
          <a:xfrm>
            <a:off x="4695079" y="2343404"/>
            <a:ext cx="4212701" cy="3603048"/>
          </a:xfrm>
          <a:prstGeom prst="rect">
            <a:avLst/>
          </a:prstGeom>
        </p:spPr>
      </p:pic>
    </p:spTree>
    <p:extLst>
      <p:ext uri="{BB962C8B-B14F-4D97-AF65-F5344CB8AC3E}">
        <p14:creationId xmlns:p14="http://schemas.microsoft.com/office/powerpoint/2010/main" val="152850038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635</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- 2021-T1</vt:lpstr>
      <vt:lpstr>EURUSD - 2021-T2</vt:lpstr>
      <vt:lpstr>EURUSD - 2021-T3</vt:lpstr>
      <vt:lpstr>EURUSD - 2021-T4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697</cp:revision>
  <cp:lastPrinted>2012-02-01T10:00:25Z</cp:lastPrinted>
  <dcterms:created xsi:type="dcterms:W3CDTF">2010-04-23T15:09:35Z</dcterms:created>
  <dcterms:modified xsi:type="dcterms:W3CDTF">2021-07-09T09:24:14Z</dcterms:modified>
</cp:coreProperties>
</file>