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506"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14/01/2022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963" y="2612734"/>
            <a:ext cx="2716075"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4282" y="269875"/>
            <a:ext cx="1115243"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- 2021-T2</a:t>
            </a:r>
          </a:p>
        </p:txBody>
      </p:sp>
      <p:pic>
        <p:nvPicPr>
          <p:cNvPr id="3" name="EURUSD_ImageALLOC">
            <a:extLst>
              <a:ext uri="{FF2B5EF4-FFF2-40B4-BE49-F238E27FC236}">
                <a16:creationId xmlns:a16="http://schemas.microsoft.com/office/drawing/2014/main" id="{6910689E-37CE-458E-A615-D05A90ED0B9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551E8BC-B7C5-420F-9FFB-342FA6D663F6}"/>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2620287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- 2021-T3</a:t>
            </a:r>
          </a:p>
        </p:txBody>
      </p:sp>
      <p:pic>
        <p:nvPicPr>
          <p:cNvPr id="3" name="EURUSD_ImageALLOC">
            <a:extLst>
              <a:ext uri="{FF2B5EF4-FFF2-40B4-BE49-F238E27FC236}">
                <a16:creationId xmlns:a16="http://schemas.microsoft.com/office/drawing/2014/main" id="{A92658DF-E77C-4C66-B361-B1805EA17AF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4271FEE4-6B66-44C2-B580-38F59C0CA1A3}"/>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3458360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- 2021-T4</a:t>
            </a:r>
          </a:p>
        </p:txBody>
      </p:sp>
      <p:pic>
        <p:nvPicPr>
          <p:cNvPr id="3" name="EURUSD_ImageALLOC">
            <a:extLst>
              <a:ext uri="{FF2B5EF4-FFF2-40B4-BE49-F238E27FC236}">
                <a16:creationId xmlns:a16="http://schemas.microsoft.com/office/drawing/2014/main" id="{446D578C-7C88-4A19-B378-40513A1CE51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762FA99-C38A-473E-A139-ADD05BA4FC7A}"/>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3957529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- 2022-T1</a:t>
            </a:r>
          </a:p>
        </p:txBody>
      </p:sp>
      <p:pic>
        <p:nvPicPr>
          <p:cNvPr id="3" name="EURUSD_ImageALLOC">
            <a:extLst>
              <a:ext uri="{FF2B5EF4-FFF2-40B4-BE49-F238E27FC236}">
                <a16:creationId xmlns:a16="http://schemas.microsoft.com/office/drawing/2014/main" id="{516659E1-F672-49D0-AD32-2D192F332FC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E450D9A-CA24-4BEE-99CF-925409F77889}"/>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1805658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- 2022-T2</a:t>
            </a:r>
          </a:p>
        </p:txBody>
      </p:sp>
      <p:pic>
        <p:nvPicPr>
          <p:cNvPr id="3" name="EURUSD_ImageALLOC">
            <a:extLst>
              <a:ext uri="{FF2B5EF4-FFF2-40B4-BE49-F238E27FC236}">
                <a16:creationId xmlns:a16="http://schemas.microsoft.com/office/drawing/2014/main" id="{C3D93FEB-2E1D-43A0-BCB9-0D555F8AAA4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7C8ABE9-6546-4D47-A990-0A5433CE20C3}"/>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229236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- 2022-T3</a:t>
            </a:r>
          </a:p>
        </p:txBody>
      </p:sp>
      <p:pic>
        <p:nvPicPr>
          <p:cNvPr id="3" name="EURUSD_ImageALLOC">
            <a:extLst>
              <a:ext uri="{FF2B5EF4-FFF2-40B4-BE49-F238E27FC236}">
                <a16:creationId xmlns:a16="http://schemas.microsoft.com/office/drawing/2014/main" id="{A5C845E6-9F1C-4A53-AAAE-9FF228B4A43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FB42AFC-DC1E-46ED-91D3-4BD254AE6C16}"/>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230527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- 2022-T4</a:t>
            </a:r>
          </a:p>
        </p:txBody>
      </p:sp>
      <p:pic>
        <p:nvPicPr>
          <p:cNvPr id="3" name="EURUSD_ImageALLOC">
            <a:extLst>
              <a:ext uri="{FF2B5EF4-FFF2-40B4-BE49-F238E27FC236}">
                <a16:creationId xmlns:a16="http://schemas.microsoft.com/office/drawing/2014/main" id="{09A03765-7AEA-4836-AE8E-0098366C126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EECE832-D4CA-4EE7-A12C-139895C965FC}"/>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1591715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66E33C4-E7C1-4513-B9DA-6AD5C44DFB3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DC6F58F-C3B7-4A60-9C42-8EF39E79014F}"/>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F322525A-9BC5-45BC-BD9C-1D0E2BED71B8}"/>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D32B9E9E-2E5C-4F97-A4F4-51F0D4768EC1}"/>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1526205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76FFB8A4-96D7-4AD3-9C58-F102E634E61D}"/>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229809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- 2021-T1</a:t>
            </a:r>
          </a:p>
        </p:txBody>
      </p:sp>
      <p:pic>
        <p:nvPicPr>
          <p:cNvPr id="3" name="EURUSD_ImageALLOC">
            <a:extLst>
              <a:ext uri="{FF2B5EF4-FFF2-40B4-BE49-F238E27FC236}">
                <a16:creationId xmlns:a16="http://schemas.microsoft.com/office/drawing/2014/main" id="{54070765-5BD4-45E7-85FB-CCF0C145CC3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9F382BC-2B97-47C2-A953-A976534F6DF2}"/>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398306023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5675</TotalTime>
  <Words>647</Words>
  <Application>Microsoft Office PowerPoint</Application>
  <PresentationFormat>Affichage à l'écran (4:3)</PresentationFormat>
  <Paragraphs>69</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- 2021-T1</vt:lpstr>
      <vt:lpstr>EURUSD - 2021-T2</vt:lpstr>
      <vt:lpstr>EURUSD - 2021-T3</vt:lpstr>
      <vt:lpstr>EURUSD - 2021-T4</vt:lpstr>
      <vt:lpstr>EURUSD - 2022-T1</vt:lpstr>
      <vt:lpstr>EURUSD - 2022-T2</vt:lpstr>
      <vt:lpstr>EURUSD - 2022-T3</vt:lpstr>
      <vt:lpstr>EURUSD - 2022-T4</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696</cp:revision>
  <cp:lastPrinted>2012-02-01T10:00:25Z</cp:lastPrinted>
  <dcterms:created xsi:type="dcterms:W3CDTF">2010-04-23T15:09:35Z</dcterms:created>
  <dcterms:modified xsi:type="dcterms:W3CDTF">2022-01-14T10:13:06Z</dcterms:modified>
</cp:coreProperties>
</file>