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503" r:id="rId15"/>
    <p:sldId id="504" r:id="rId16"/>
    <p:sldId id="505" r:id="rId17"/>
    <p:sldId id="506"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21/07/2022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13963" y="2612734"/>
            <a:ext cx="2716075"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7/21/2022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7/21/2022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7/21/2022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7/21/2022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7/21/2022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7/21/2022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7/21/2022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84282" y="269875"/>
            <a:ext cx="1115243"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7/21/2022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7/21/2022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7/21/2022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7/21/2022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7/21/2022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7/21/2022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7/21/2022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7/21/2022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7/21/2022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- 2021-T2</a:t>
            </a:r>
          </a:p>
        </p:txBody>
      </p:sp>
      <p:pic>
        <p:nvPicPr>
          <p:cNvPr id="7" name="Image 6">
            <a:extLst>
              <a:ext uri="{FF2B5EF4-FFF2-40B4-BE49-F238E27FC236}">
                <a16:creationId xmlns:a16="http://schemas.microsoft.com/office/drawing/2014/main" id="{208F2D4A-2F5F-12A0-767E-B8333E29CCBE}"/>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7E3D9EDC-A971-9874-2CE5-CB73E49F7D2E}"/>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912941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- 2021-T3</a:t>
            </a:r>
          </a:p>
        </p:txBody>
      </p:sp>
      <p:pic>
        <p:nvPicPr>
          <p:cNvPr id="7" name="Image 6">
            <a:extLst>
              <a:ext uri="{FF2B5EF4-FFF2-40B4-BE49-F238E27FC236}">
                <a16:creationId xmlns:a16="http://schemas.microsoft.com/office/drawing/2014/main" id="{A1B56A33-6568-4FA9-DE99-FBBB64CCA6FE}"/>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CA0A0C74-640B-D981-57F7-ABB68F0DD35A}"/>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2086716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- 2021-T4</a:t>
            </a:r>
          </a:p>
        </p:txBody>
      </p:sp>
      <p:pic>
        <p:nvPicPr>
          <p:cNvPr id="7" name="Image 6">
            <a:extLst>
              <a:ext uri="{FF2B5EF4-FFF2-40B4-BE49-F238E27FC236}">
                <a16:creationId xmlns:a16="http://schemas.microsoft.com/office/drawing/2014/main" id="{8FC49869-795D-EE9A-327C-3DFEEAD48D58}"/>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38B23949-CCD6-F95B-311D-57A03CCACF36}"/>
              </a:ext>
            </a:extLst>
          </p:cNvPr>
          <p:cNvPicPr>
            <a:picLocks noChangeAspect="1"/>
          </p:cNvPicPr>
          <p:nvPr/>
        </p:nvPicPr>
        <p:blipFill>
          <a:blip r:embed="rId3"/>
          <a:stretch>
            <a:fillRect/>
          </a:stretch>
        </p:blipFill>
        <p:spPr>
          <a:xfrm>
            <a:off x="4749800" y="2352239"/>
            <a:ext cx="4200508" cy="3566469"/>
          </a:xfrm>
          <a:prstGeom prst="rect">
            <a:avLst/>
          </a:prstGeom>
        </p:spPr>
      </p:pic>
    </p:spTree>
    <p:extLst>
      <p:ext uri="{BB962C8B-B14F-4D97-AF65-F5344CB8AC3E}">
        <p14:creationId xmlns:p14="http://schemas.microsoft.com/office/powerpoint/2010/main" val="1896497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- 2022-T1</a:t>
            </a:r>
          </a:p>
        </p:txBody>
      </p:sp>
      <p:pic>
        <p:nvPicPr>
          <p:cNvPr id="7" name="Image 6">
            <a:extLst>
              <a:ext uri="{FF2B5EF4-FFF2-40B4-BE49-F238E27FC236}">
                <a16:creationId xmlns:a16="http://schemas.microsoft.com/office/drawing/2014/main" id="{A3B3C7AF-36FC-4BFB-55B2-93C748417504}"/>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78B972E2-4286-7AC1-3710-6D275B42F759}"/>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2493458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- 2022-T2</a:t>
            </a:r>
          </a:p>
        </p:txBody>
      </p:sp>
      <p:pic>
        <p:nvPicPr>
          <p:cNvPr id="7" name="Image 6">
            <a:extLst>
              <a:ext uri="{FF2B5EF4-FFF2-40B4-BE49-F238E27FC236}">
                <a16:creationId xmlns:a16="http://schemas.microsoft.com/office/drawing/2014/main" id="{706D721C-B5BC-D9A0-0720-66AE0CF01D00}"/>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02BBE7B5-9265-8CB2-5CCF-7B741811BFDA}"/>
              </a:ext>
            </a:extLst>
          </p:cNvPr>
          <p:cNvPicPr>
            <a:picLocks noChangeAspect="1"/>
          </p:cNvPicPr>
          <p:nvPr/>
        </p:nvPicPr>
        <p:blipFill>
          <a:blip r:embed="rId3"/>
          <a:stretch>
            <a:fillRect/>
          </a:stretch>
        </p:blipFill>
        <p:spPr>
          <a:xfrm>
            <a:off x="4754008" y="2349190"/>
            <a:ext cx="4200508" cy="3566469"/>
          </a:xfrm>
          <a:prstGeom prst="rect">
            <a:avLst/>
          </a:prstGeom>
        </p:spPr>
      </p:pic>
    </p:spTree>
    <p:extLst>
      <p:ext uri="{BB962C8B-B14F-4D97-AF65-F5344CB8AC3E}">
        <p14:creationId xmlns:p14="http://schemas.microsoft.com/office/powerpoint/2010/main" val="2738314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- 2022-T3</a:t>
            </a:r>
          </a:p>
        </p:txBody>
      </p:sp>
      <p:pic>
        <p:nvPicPr>
          <p:cNvPr id="7" name="Image 6">
            <a:extLst>
              <a:ext uri="{FF2B5EF4-FFF2-40B4-BE49-F238E27FC236}">
                <a16:creationId xmlns:a16="http://schemas.microsoft.com/office/drawing/2014/main" id="{FD95747A-30A0-4BA3-8CD8-616800717A53}"/>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5D055F9A-E426-0B31-9288-6CB2C83AD01E}"/>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4123418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- 2022-T4</a:t>
            </a:r>
          </a:p>
        </p:txBody>
      </p:sp>
      <p:pic>
        <p:nvPicPr>
          <p:cNvPr id="7" name="Image 6">
            <a:extLst>
              <a:ext uri="{FF2B5EF4-FFF2-40B4-BE49-F238E27FC236}">
                <a16:creationId xmlns:a16="http://schemas.microsoft.com/office/drawing/2014/main" id="{DF32F5BF-ED08-AC0E-1123-DC61639888D5}"/>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8" name="Image 7">
            <a:extLst>
              <a:ext uri="{FF2B5EF4-FFF2-40B4-BE49-F238E27FC236}">
                <a16:creationId xmlns:a16="http://schemas.microsoft.com/office/drawing/2014/main" id="{0A367286-0136-ACD7-5BEE-0D793486D585}"/>
              </a:ext>
            </a:extLst>
          </p:cNvPr>
          <p:cNvPicPr>
            <a:picLocks noChangeAspect="1"/>
          </p:cNvPicPr>
          <p:nvPr/>
        </p:nvPicPr>
        <p:blipFill>
          <a:blip r:embed="rId3"/>
          <a:stretch>
            <a:fillRect/>
          </a:stretch>
        </p:blipFill>
        <p:spPr>
          <a:xfrm>
            <a:off x="4749945" y="2352239"/>
            <a:ext cx="4200508" cy="3566469"/>
          </a:xfrm>
          <a:prstGeom prst="rect">
            <a:avLst/>
          </a:prstGeom>
        </p:spPr>
      </p:pic>
    </p:spTree>
    <p:extLst>
      <p:ext uri="{BB962C8B-B14F-4D97-AF65-F5344CB8AC3E}">
        <p14:creationId xmlns:p14="http://schemas.microsoft.com/office/powerpoint/2010/main" val="3935637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966E33C4-E7C1-4513-B9DA-6AD5C44DFB3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7126E6C0-47F0-C732-E975-F140D13226CC}"/>
              </a:ext>
            </a:extLst>
          </p:cNvPr>
          <p:cNvPicPr>
            <a:picLocks noChangeAspect="1"/>
          </p:cNvPicPr>
          <p:nvPr/>
        </p:nvPicPr>
        <p:blipFill>
          <a:blip r:embed="rId2"/>
          <a:stretch>
            <a:fillRect/>
          </a:stretch>
        </p:blipFill>
        <p:spPr>
          <a:xfrm>
            <a:off x="33337" y="1688982"/>
            <a:ext cx="9077325" cy="19240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E1B82FF-9F66-113B-F024-EA6CE03F3DC3}"/>
              </a:ext>
            </a:extLst>
          </p:cNvPr>
          <p:cNvPicPr>
            <a:picLocks noChangeAspect="1"/>
          </p:cNvPicPr>
          <p:nvPr/>
        </p:nvPicPr>
        <p:blipFill>
          <a:blip r:embed="rId2"/>
          <a:stretch>
            <a:fillRect/>
          </a:stretch>
        </p:blipFill>
        <p:spPr>
          <a:xfrm>
            <a:off x="127000" y="1524000"/>
            <a:ext cx="8890000" cy="191243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4528554-4529-437B-2323-770E6AFB654B}"/>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264739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DB9C2878-0D49-10C5-B1AC-88AFDBBA2F7E}"/>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3363185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- 2021-T1</a:t>
            </a:r>
          </a:p>
        </p:txBody>
      </p:sp>
      <p:pic>
        <p:nvPicPr>
          <p:cNvPr id="7" name="Image 6">
            <a:extLst>
              <a:ext uri="{FF2B5EF4-FFF2-40B4-BE49-F238E27FC236}">
                <a16:creationId xmlns:a16="http://schemas.microsoft.com/office/drawing/2014/main" id="{ED02B362-4038-BB11-67AF-6973E171439D}"/>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E59B3138-8037-65C0-49B5-6C5E41B6754E}"/>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247400640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5687</TotalTime>
  <Words>647</Words>
  <Application>Microsoft Office PowerPoint</Application>
  <PresentationFormat>Affichage à l'écran (4:3)</PresentationFormat>
  <Paragraphs>69</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18</vt:i4>
      </vt:variant>
    </vt:vector>
  </HeadingPairs>
  <TitlesOfParts>
    <vt:vector size="25"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- 2021-T1</vt:lpstr>
      <vt:lpstr>EURUSD - 2021-T2</vt:lpstr>
      <vt:lpstr>EURUSD - 2021-T3</vt:lpstr>
      <vt:lpstr>EURUSD - 2021-T4</vt:lpstr>
      <vt:lpstr>EURUSD - 2022-T1</vt:lpstr>
      <vt:lpstr>EURUSD - 2022-T2</vt:lpstr>
      <vt:lpstr>EURUSD - 2022-T3</vt:lpstr>
      <vt:lpstr>EURUSD - 2022-T4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696</cp:revision>
  <cp:lastPrinted>2012-02-01T10:00:25Z</cp:lastPrinted>
  <dcterms:created xsi:type="dcterms:W3CDTF">2010-04-23T15:09:35Z</dcterms:created>
  <dcterms:modified xsi:type="dcterms:W3CDTF">2022-07-21T14:49:24Z</dcterms:modified>
</cp:coreProperties>
</file>