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28"/>
  </p:notesMasterIdLst>
  <p:sldIdLst>
    <p:sldId id="256" r:id="rId3"/>
    <p:sldId id="466" r:id="rId4"/>
    <p:sldId id="476" r:id="rId5"/>
    <p:sldId id="493" r:id="rId6"/>
    <p:sldId id="494" r:id="rId7"/>
    <p:sldId id="470" r:id="rId8"/>
    <p:sldId id="459" r:id="rId9"/>
    <p:sldId id="497" r:id="rId10"/>
    <p:sldId id="499" r:id="rId11"/>
    <p:sldId id="500" r:id="rId12"/>
    <p:sldId id="501" r:id="rId13"/>
    <p:sldId id="502" r:id="rId14"/>
    <p:sldId id="503" r:id="rId15"/>
    <p:sldId id="504" r:id="rId16"/>
    <p:sldId id="505" r:id="rId17"/>
    <p:sldId id="506" r:id="rId18"/>
    <p:sldId id="507" r:id="rId19"/>
    <p:sldId id="508" r:id="rId20"/>
    <p:sldId id="509" r:id="rId21"/>
    <p:sldId id="510" r:id="rId22"/>
    <p:sldId id="511" r:id="rId23"/>
    <p:sldId id="512" r:id="rId24"/>
    <p:sldId id="513" r:id="rId25"/>
    <p:sldId id="409" r:id="rId26"/>
    <p:sldId id="410" r:id="rId27"/>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7" autoAdjust="0"/>
    <p:restoredTop sz="94626" autoAdjust="0"/>
  </p:normalViewPr>
  <p:slideViewPr>
    <p:cSldViewPr snapToGrid="0">
      <p:cViewPr varScale="1">
        <p:scale>
          <a:sx n="105" d="100"/>
          <a:sy n="105" d="100"/>
        </p:scale>
        <p:origin x="1974" y="9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10/01/2024</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1/10/2024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13963" y="2612734"/>
            <a:ext cx="2716075" cy="1086430"/>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1/10/2024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1/10/2024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1/10/2024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1/10/2024</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1/10/2024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1/10/2024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1/10/2024</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1/10/2024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1/10/2024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84282" y="269875"/>
            <a:ext cx="1115243" cy="446097"/>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1/10/2024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1/10/2024</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1/10/2024</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1/10/2024</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1/10/2024</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1/10/2024</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1/10/2024</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1/10/2024</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1/10/2024</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29/12/2023</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- 2021-T2</a:t>
            </a:r>
          </a:p>
        </p:txBody>
      </p:sp>
      <p:pic>
        <p:nvPicPr>
          <p:cNvPr id="3" name="EURUSD_ImageALLOC">
            <a:extLst>
              <a:ext uri="{FF2B5EF4-FFF2-40B4-BE49-F238E27FC236}">
                <a16:creationId xmlns:a16="http://schemas.microsoft.com/office/drawing/2014/main" id="{B53FDE9A-A3D2-30DA-D16C-58D1D545A925}"/>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5" name="Image 4">
            <a:extLst>
              <a:ext uri="{FF2B5EF4-FFF2-40B4-BE49-F238E27FC236}">
                <a16:creationId xmlns:a16="http://schemas.microsoft.com/office/drawing/2014/main" id="{A2E8CC6E-E164-2E1A-601B-3163193AE6C2}"/>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22380004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- 2021-T3</a:t>
            </a:r>
          </a:p>
        </p:txBody>
      </p:sp>
      <p:pic>
        <p:nvPicPr>
          <p:cNvPr id="3" name="EURUSD_ImageALLOC">
            <a:extLst>
              <a:ext uri="{FF2B5EF4-FFF2-40B4-BE49-F238E27FC236}">
                <a16:creationId xmlns:a16="http://schemas.microsoft.com/office/drawing/2014/main" id="{49A43AB9-4E26-4ADB-180A-75BB06970BA5}"/>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5" name="Image 4">
            <a:extLst>
              <a:ext uri="{FF2B5EF4-FFF2-40B4-BE49-F238E27FC236}">
                <a16:creationId xmlns:a16="http://schemas.microsoft.com/office/drawing/2014/main" id="{C862EC07-95BB-0BE9-8316-3524B7DCCFD2}"/>
              </a:ext>
            </a:extLst>
          </p:cNvPr>
          <p:cNvPicPr>
            <a:picLocks noChangeAspect="1"/>
          </p:cNvPicPr>
          <p:nvPr/>
        </p:nvPicPr>
        <p:blipFill>
          <a:blip r:embed="rId3"/>
          <a:stretch>
            <a:fillRect/>
          </a:stretch>
        </p:blipFill>
        <p:spPr>
          <a:xfrm>
            <a:off x="4749800" y="2349500"/>
            <a:ext cx="4200508" cy="3566469"/>
          </a:xfrm>
          <a:prstGeom prst="rect">
            <a:avLst/>
          </a:prstGeom>
        </p:spPr>
      </p:pic>
    </p:spTree>
    <p:extLst>
      <p:ext uri="{BB962C8B-B14F-4D97-AF65-F5344CB8AC3E}">
        <p14:creationId xmlns:p14="http://schemas.microsoft.com/office/powerpoint/2010/main" val="359621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- 2021-T4</a:t>
            </a:r>
          </a:p>
        </p:txBody>
      </p:sp>
      <p:pic>
        <p:nvPicPr>
          <p:cNvPr id="3" name="EURUSD_ImageALLOC">
            <a:extLst>
              <a:ext uri="{FF2B5EF4-FFF2-40B4-BE49-F238E27FC236}">
                <a16:creationId xmlns:a16="http://schemas.microsoft.com/office/drawing/2014/main" id="{66E05C48-730C-5985-A8D1-8ECAF33957BE}"/>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5" name="Image 4">
            <a:extLst>
              <a:ext uri="{FF2B5EF4-FFF2-40B4-BE49-F238E27FC236}">
                <a16:creationId xmlns:a16="http://schemas.microsoft.com/office/drawing/2014/main" id="{394FDF67-3109-0344-4C67-239DAD5C8226}"/>
              </a:ext>
            </a:extLst>
          </p:cNvPr>
          <p:cNvPicPr>
            <a:picLocks noChangeAspect="1"/>
          </p:cNvPicPr>
          <p:nvPr/>
        </p:nvPicPr>
        <p:blipFill>
          <a:blip r:embed="rId3"/>
          <a:stretch>
            <a:fillRect/>
          </a:stretch>
        </p:blipFill>
        <p:spPr>
          <a:xfrm>
            <a:off x="4749800" y="2349500"/>
            <a:ext cx="4200508" cy="3566469"/>
          </a:xfrm>
          <a:prstGeom prst="rect">
            <a:avLst/>
          </a:prstGeom>
        </p:spPr>
      </p:pic>
    </p:spTree>
    <p:extLst>
      <p:ext uri="{BB962C8B-B14F-4D97-AF65-F5344CB8AC3E}">
        <p14:creationId xmlns:p14="http://schemas.microsoft.com/office/powerpoint/2010/main" val="152007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- 2022-T1</a:t>
            </a:r>
          </a:p>
        </p:txBody>
      </p:sp>
      <p:pic>
        <p:nvPicPr>
          <p:cNvPr id="3" name="EURUSD_ImageALLOC">
            <a:extLst>
              <a:ext uri="{FF2B5EF4-FFF2-40B4-BE49-F238E27FC236}">
                <a16:creationId xmlns:a16="http://schemas.microsoft.com/office/drawing/2014/main" id="{482B5F35-0511-02A0-AA37-414614CC5EC1}"/>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5" name="Image 4">
            <a:extLst>
              <a:ext uri="{FF2B5EF4-FFF2-40B4-BE49-F238E27FC236}">
                <a16:creationId xmlns:a16="http://schemas.microsoft.com/office/drawing/2014/main" id="{2F95369E-A495-610E-DC38-F5251C78E75D}"/>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32973429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- 2022-T2</a:t>
            </a:r>
          </a:p>
        </p:txBody>
      </p:sp>
      <p:pic>
        <p:nvPicPr>
          <p:cNvPr id="3" name="EURUSD_ImageALLOC">
            <a:extLst>
              <a:ext uri="{FF2B5EF4-FFF2-40B4-BE49-F238E27FC236}">
                <a16:creationId xmlns:a16="http://schemas.microsoft.com/office/drawing/2014/main" id="{140C9C61-3B30-16D4-A9DA-CA6D569B3D12}"/>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5" name="Image 4">
            <a:extLst>
              <a:ext uri="{FF2B5EF4-FFF2-40B4-BE49-F238E27FC236}">
                <a16:creationId xmlns:a16="http://schemas.microsoft.com/office/drawing/2014/main" id="{38D55178-6B29-0007-4D58-7E454217593A}"/>
              </a:ext>
            </a:extLst>
          </p:cNvPr>
          <p:cNvPicPr>
            <a:picLocks noChangeAspect="1"/>
          </p:cNvPicPr>
          <p:nvPr/>
        </p:nvPicPr>
        <p:blipFill>
          <a:blip r:embed="rId3"/>
          <a:stretch>
            <a:fillRect/>
          </a:stretch>
        </p:blipFill>
        <p:spPr>
          <a:xfrm>
            <a:off x="4754008" y="2349190"/>
            <a:ext cx="4200508" cy="3566469"/>
          </a:xfrm>
          <a:prstGeom prst="rect">
            <a:avLst/>
          </a:prstGeom>
        </p:spPr>
      </p:pic>
    </p:spTree>
    <p:extLst>
      <p:ext uri="{BB962C8B-B14F-4D97-AF65-F5344CB8AC3E}">
        <p14:creationId xmlns:p14="http://schemas.microsoft.com/office/powerpoint/2010/main" val="27447534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- 2022-T3</a:t>
            </a:r>
          </a:p>
        </p:txBody>
      </p:sp>
      <p:pic>
        <p:nvPicPr>
          <p:cNvPr id="3" name="EURUSD_ImageALLOC">
            <a:extLst>
              <a:ext uri="{FF2B5EF4-FFF2-40B4-BE49-F238E27FC236}">
                <a16:creationId xmlns:a16="http://schemas.microsoft.com/office/drawing/2014/main" id="{E3529927-BBAE-7F89-AB50-E91A142AB0B7}"/>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5" name="Image 4">
            <a:extLst>
              <a:ext uri="{FF2B5EF4-FFF2-40B4-BE49-F238E27FC236}">
                <a16:creationId xmlns:a16="http://schemas.microsoft.com/office/drawing/2014/main" id="{91D7E6A4-77FE-7BAE-7BC0-97CE85B68469}"/>
              </a:ext>
            </a:extLst>
          </p:cNvPr>
          <p:cNvPicPr>
            <a:picLocks noChangeAspect="1"/>
          </p:cNvPicPr>
          <p:nvPr/>
        </p:nvPicPr>
        <p:blipFill>
          <a:blip r:embed="rId3"/>
          <a:stretch>
            <a:fillRect/>
          </a:stretch>
        </p:blipFill>
        <p:spPr>
          <a:xfrm>
            <a:off x="4749800" y="2349500"/>
            <a:ext cx="4200508" cy="3566469"/>
          </a:xfrm>
          <a:prstGeom prst="rect">
            <a:avLst/>
          </a:prstGeom>
        </p:spPr>
      </p:pic>
    </p:spTree>
    <p:extLst>
      <p:ext uri="{BB962C8B-B14F-4D97-AF65-F5344CB8AC3E}">
        <p14:creationId xmlns:p14="http://schemas.microsoft.com/office/powerpoint/2010/main" val="3909350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- 2022-T4</a:t>
            </a:r>
          </a:p>
        </p:txBody>
      </p:sp>
      <p:pic>
        <p:nvPicPr>
          <p:cNvPr id="3" name="EURUSD_ImageALLOC">
            <a:extLst>
              <a:ext uri="{FF2B5EF4-FFF2-40B4-BE49-F238E27FC236}">
                <a16:creationId xmlns:a16="http://schemas.microsoft.com/office/drawing/2014/main" id="{8A46744C-7FF8-0227-DC63-E194BC029AC4}"/>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5" name="Image 4">
            <a:extLst>
              <a:ext uri="{FF2B5EF4-FFF2-40B4-BE49-F238E27FC236}">
                <a16:creationId xmlns:a16="http://schemas.microsoft.com/office/drawing/2014/main" id="{DD61F677-C8DE-97CC-4FB1-D7DF90091DF6}"/>
              </a:ext>
            </a:extLst>
          </p:cNvPr>
          <p:cNvPicPr>
            <a:picLocks noChangeAspect="1"/>
          </p:cNvPicPr>
          <p:nvPr/>
        </p:nvPicPr>
        <p:blipFill>
          <a:blip r:embed="rId3"/>
          <a:stretch>
            <a:fillRect/>
          </a:stretch>
        </p:blipFill>
        <p:spPr>
          <a:xfrm>
            <a:off x="4749800" y="2349500"/>
            <a:ext cx="4200508" cy="3566469"/>
          </a:xfrm>
          <a:prstGeom prst="rect">
            <a:avLst/>
          </a:prstGeom>
        </p:spPr>
      </p:pic>
    </p:spTree>
    <p:extLst>
      <p:ext uri="{BB962C8B-B14F-4D97-AF65-F5344CB8AC3E}">
        <p14:creationId xmlns:p14="http://schemas.microsoft.com/office/powerpoint/2010/main" val="183420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- 2023-T1</a:t>
            </a:r>
          </a:p>
        </p:txBody>
      </p:sp>
      <p:pic>
        <p:nvPicPr>
          <p:cNvPr id="3" name="EURUSD_ImageALLOC">
            <a:extLst>
              <a:ext uri="{FF2B5EF4-FFF2-40B4-BE49-F238E27FC236}">
                <a16:creationId xmlns:a16="http://schemas.microsoft.com/office/drawing/2014/main" id="{5DEF369F-5BF5-7FD7-A27F-441DAAA4C28D}"/>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5" name="Image 4">
            <a:extLst>
              <a:ext uri="{FF2B5EF4-FFF2-40B4-BE49-F238E27FC236}">
                <a16:creationId xmlns:a16="http://schemas.microsoft.com/office/drawing/2014/main" id="{8E7CF741-3F6C-5EA7-F1C6-FC0193FDD1C0}"/>
              </a:ext>
            </a:extLst>
          </p:cNvPr>
          <p:cNvPicPr>
            <a:picLocks noChangeAspect="1"/>
          </p:cNvPicPr>
          <p:nvPr/>
        </p:nvPicPr>
        <p:blipFill>
          <a:blip r:embed="rId3"/>
          <a:stretch>
            <a:fillRect/>
          </a:stretch>
        </p:blipFill>
        <p:spPr>
          <a:xfrm>
            <a:off x="4749800" y="2349500"/>
            <a:ext cx="4200508" cy="3566469"/>
          </a:xfrm>
          <a:prstGeom prst="rect">
            <a:avLst/>
          </a:prstGeom>
        </p:spPr>
      </p:pic>
    </p:spTree>
    <p:extLst>
      <p:ext uri="{BB962C8B-B14F-4D97-AF65-F5344CB8AC3E}">
        <p14:creationId xmlns:p14="http://schemas.microsoft.com/office/powerpoint/2010/main" val="25072859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- 2023-T2</a:t>
            </a:r>
          </a:p>
        </p:txBody>
      </p:sp>
      <p:pic>
        <p:nvPicPr>
          <p:cNvPr id="3" name="EURUSD_ImageALLOC">
            <a:extLst>
              <a:ext uri="{FF2B5EF4-FFF2-40B4-BE49-F238E27FC236}">
                <a16:creationId xmlns:a16="http://schemas.microsoft.com/office/drawing/2014/main" id="{F6E2CDE0-6F87-5131-6EFA-22ECCF100C80}"/>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5" name="Image 4">
            <a:extLst>
              <a:ext uri="{FF2B5EF4-FFF2-40B4-BE49-F238E27FC236}">
                <a16:creationId xmlns:a16="http://schemas.microsoft.com/office/drawing/2014/main" id="{AE2DC3D7-4F79-D87F-4506-25CA692A6E83}"/>
              </a:ext>
            </a:extLst>
          </p:cNvPr>
          <p:cNvPicPr>
            <a:picLocks noChangeAspect="1"/>
          </p:cNvPicPr>
          <p:nvPr/>
        </p:nvPicPr>
        <p:blipFill>
          <a:blip r:embed="rId3"/>
          <a:stretch>
            <a:fillRect/>
          </a:stretch>
        </p:blipFill>
        <p:spPr>
          <a:xfrm>
            <a:off x="4749800" y="2349500"/>
            <a:ext cx="4200508" cy="3566469"/>
          </a:xfrm>
          <a:prstGeom prst="rect">
            <a:avLst/>
          </a:prstGeom>
        </p:spPr>
      </p:pic>
    </p:spTree>
    <p:extLst>
      <p:ext uri="{BB962C8B-B14F-4D97-AF65-F5344CB8AC3E}">
        <p14:creationId xmlns:p14="http://schemas.microsoft.com/office/powerpoint/2010/main" val="3773774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- 2023-T3</a:t>
            </a:r>
          </a:p>
        </p:txBody>
      </p:sp>
      <p:pic>
        <p:nvPicPr>
          <p:cNvPr id="3" name="EURUSD_ImageALLOC">
            <a:extLst>
              <a:ext uri="{FF2B5EF4-FFF2-40B4-BE49-F238E27FC236}">
                <a16:creationId xmlns:a16="http://schemas.microsoft.com/office/drawing/2014/main" id="{207BB642-6FBC-12C7-E8CB-E4F5FF14EC79}"/>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5" name="Image 4">
            <a:extLst>
              <a:ext uri="{FF2B5EF4-FFF2-40B4-BE49-F238E27FC236}">
                <a16:creationId xmlns:a16="http://schemas.microsoft.com/office/drawing/2014/main" id="{2FA2294C-F823-D4BA-8CA0-519D70805497}"/>
              </a:ext>
            </a:extLst>
          </p:cNvPr>
          <p:cNvPicPr>
            <a:picLocks noChangeAspect="1"/>
          </p:cNvPicPr>
          <p:nvPr/>
        </p:nvPicPr>
        <p:blipFill>
          <a:blip r:embed="rId3"/>
          <a:stretch>
            <a:fillRect/>
          </a:stretch>
        </p:blipFill>
        <p:spPr>
          <a:xfrm>
            <a:off x="4749800" y="2349500"/>
            <a:ext cx="4200508" cy="3566469"/>
          </a:xfrm>
          <a:prstGeom prst="rect">
            <a:avLst/>
          </a:prstGeom>
        </p:spPr>
      </p:pic>
    </p:spTree>
    <p:extLst>
      <p:ext uri="{BB962C8B-B14F-4D97-AF65-F5344CB8AC3E}">
        <p14:creationId xmlns:p14="http://schemas.microsoft.com/office/powerpoint/2010/main" val="2791931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908762"/>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marL="742950" lvl="1" indent="-285750">
              <a:spcBef>
                <a:spcPts val="600"/>
              </a:spcBef>
              <a:buFont typeface="Arial" panose="020B0604020202020204" pitchFamily="34" charset="0"/>
              <a:buChar char="•"/>
            </a:pPr>
            <a:r>
              <a:rPr lang="en-GB" sz="1600" dirty="0">
                <a:latin typeface="Calibri" panose="020F0502020204030204" pitchFamily="34" charset="0"/>
              </a:rPr>
              <a:t>Sensitivity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7EC3B5BE-1253-C12C-0795-AC977626FC71}"/>
              </a:ext>
            </a:extLst>
          </p:cNvPr>
          <p:cNvPicPr>
            <a:picLocks noChangeAspect="1"/>
          </p:cNvPicPr>
          <p:nvPr/>
        </p:nvPicPr>
        <p:blipFill>
          <a:blip r:embed="rId2"/>
          <a:stretch>
            <a:fillRect/>
          </a:stretch>
        </p:blipFill>
        <p:spPr>
          <a:xfrm>
            <a:off x="4749800" y="2349500"/>
            <a:ext cx="4200508" cy="3566469"/>
          </a:xfrm>
          <a:prstGeom prst="rect">
            <a:avLst/>
          </a:prstGeom>
        </p:spPr>
      </p:pic>
      <p:sp>
        <p:nvSpPr>
          <p:cNvPr id="2" name="Title"/>
          <p:cNvSpPr>
            <a:spLocks noGrp="1"/>
          </p:cNvSpPr>
          <p:nvPr>
            <p:ph type="title"/>
          </p:nvPr>
        </p:nvSpPr>
        <p:spPr/>
        <p:txBody>
          <a:bodyPr/>
          <a:lstStyle/>
          <a:p>
            <a:r>
              <a:rPr lang="en-US"/>
              <a:t>EURUSD - 2023-T4</a:t>
            </a:r>
          </a:p>
        </p:txBody>
      </p:sp>
      <p:pic>
        <p:nvPicPr>
          <p:cNvPr id="3" name="EURUSD_ImageALLOC">
            <a:extLst>
              <a:ext uri="{FF2B5EF4-FFF2-40B4-BE49-F238E27FC236}">
                <a16:creationId xmlns:a16="http://schemas.microsoft.com/office/drawing/2014/main" id="{7BBA7023-52D2-399E-C83D-20319AF69D3C}"/>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39762487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- 2024-T1</a:t>
            </a:r>
          </a:p>
        </p:txBody>
      </p:sp>
      <p:pic>
        <p:nvPicPr>
          <p:cNvPr id="3" name="EURUSD_ImageALLOC">
            <a:extLst>
              <a:ext uri="{FF2B5EF4-FFF2-40B4-BE49-F238E27FC236}">
                <a16:creationId xmlns:a16="http://schemas.microsoft.com/office/drawing/2014/main" id="{170E7648-A038-1AB6-F173-769EBE98C9EF}"/>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4" name="EURUSD_ImageBLEND">
            <a:extLst>
              <a:ext uri="{FF2B5EF4-FFF2-40B4-BE49-F238E27FC236}">
                <a16:creationId xmlns:a16="http://schemas.microsoft.com/office/drawing/2014/main" id="{F84EAA96-C0DF-1138-73AF-D87F8CA7C7FC}"/>
              </a:ext>
            </a:extLst>
          </p:cNvPr>
          <p:cNvPicPr>
            <a:picLocks noChangeAspect="1"/>
          </p:cNvPicPr>
          <p:nvPr/>
        </p:nvPicPr>
        <p:blipFill>
          <a:blip r:embed="rId3"/>
          <a:stretch>
            <a:fillRect/>
          </a:stretch>
        </p:blipFill>
        <p:spPr>
          <a:xfrm>
            <a:off x="4749800" y="2349500"/>
            <a:ext cx="4210050" cy="3581400"/>
          </a:xfrm>
          <a:prstGeom prst="rect">
            <a:avLst/>
          </a:prstGeom>
        </p:spPr>
      </p:pic>
    </p:spTree>
    <p:extLst>
      <p:ext uri="{BB962C8B-B14F-4D97-AF65-F5344CB8AC3E}">
        <p14:creationId xmlns:p14="http://schemas.microsoft.com/office/powerpoint/2010/main" val="32723560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FC72D277-A34C-D1EB-7F85-7174DA820141}"/>
              </a:ext>
            </a:extLst>
          </p:cNvPr>
          <p:cNvPicPr>
            <a:picLocks noChangeAspect="1"/>
          </p:cNvPicPr>
          <p:nvPr/>
        </p:nvPicPr>
        <p:blipFill>
          <a:blip r:embed="rId2"/>
          <a:stretch>
            <a:fillRect/>
          </a:stretch>
        </p:blipFill>
        <p:spPr>
          <a:xfrm>
            <a:off x="4749800" y="2349500"/>
            <a:ext cx="4200508" cy="3566469"/>
          </a:xfrm>
          <a:prstGeom prst="rect">
            <a:avLst/>
          </a:prstGeom>
        </p:spPr>
      </p:pic>
      <p:sp>
        <p:nvSpPr>
          <p:cNvPr id="2" name="Title"/>
          <p:cNvSpPr>
            <a:spLocks noGrp="1"/>
          </p:cNvSpPr>
          <p:nvPr>
            <p:ph type="title"/>
          </p:nvPr>
        </p:nvSpPr>
        <p:spPr/>
        <p:txBody>
          <a:bodyPr/>
          <a:lstStyle/>
          <a:p>
            <a:r>
              <a:rPr lang="en-US"/>
              <a:t>EURUSD - 2024-T2</a:t>
            </a:r>
          </a:p>
        </p:txBody>
      </p:sp>
      <p:pic>
        <p:nvPicPr>
          <p:cNvPr id="3" name="EURUSD_ImageALLOC">
            <a:extLst>
              <a:ext uri="{FF2B5EF4-FFF2-40B4-BE49-F238E27FC236}">
                <a16:creationId xmlns:a16="http://schemas.microsoft.com/office/drawing/2014/main" id="{5CA611EC-5E12-09AC-5ED6-58990CF031E6}"/>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11326543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985BBC95-322D-EB1C-D86C-090BC0904B3B}"/>
              </a:ext>
            </a:extLst>
          </p:cNvPr>
          <p:cNvPicPr>
            <a:picLocks noChangeAspect="1"/>
          </p:cNvPicPr>
          <p:nvPr/>
        </p:nvPicPr>
        <p:blipFill>
          <a:blip r:embed="rId2"/>
          <a:stretch>
            <a:fillRect/>
          </a:stretch>
        </p:blipFill>
        <p:spPr>
          <a:xfrm>
            <a:off x="4745737" y="2349500"/>
            <a:ext cx="4200508" cy="3566469"/>
          </a:xfrm>
          <a:prstGeom prst="rect">
            <a:avLst/>
          </a:prstGeom>
        </p:spPr>
      </p:pic>
      <p:sp>
        <p:nvSpPr>
          <p:cNvPr id="2" name="Title"/>
          <p:cNvSpPr>
            <a:spLocks noGrp="1"/>
          </p:cNvSpPr>
          <p:nvPr>
            <p:ph type="title"/>
          </p:nvPr>
        </p:nvSpPr>
        <p:spPr/>
        <p:txBody>
          <a:bodyPr/>
          <a:lstStyle/>
          <a:p>
            <a:r>
              <a:rPr lang="en-US"/>
              <a:t>EURUSD - 2024-T3</a:t>
            </a:r>
          </a:p>
        </p:txBody>
      </p:sp>
      <p:pic>
        <p:nvPicPr>
          <p:cNvPr id="3" name="EURUSD_ImageALLOC">
            <a:extLst>
              <a:ext uri="{FF2B5EF4-FFF2-40B4-BE49-F238E27FC236}">
                <a16:creationId xmlns:a16="http://schemas.microsoft.com/office/drawing/2014/main" id="{C68C7B11-8326-0FBE-C10F-216B0CDCA987}"/>
              </a:ext>
            </a:extLst>
          </p:cNvPr>
          <p:cNvPicPr>
            <a:picLocks noChangeAspect="1"/>
          </p:cNvPicPr>
          <p:nvPr/>
        </p:nvPicPr>
        <p:blipFill>
          <a:blip r:embed="rId3"/>
          <a:stretch>
            <a:fillRect/>
          </a:stretch>
        </p:blipFill>
        <p:spPr>
          <a:xfrm>
            <a:off x="236220" y="2349500"/>
            <a:ext cx="4200525" cy="3571875"/>
          </a:xfrm>
          <a:prstGeom prst="rect">
            <a:avLst/>
          </a:prstGeom>
        </p:spPr>
      </p:pic>
    </p:spTree>
    <p:extLst>
      <p:ext uri="{BB962C8B-B14F-4D97-AF65-F5344CB8AC3E}">
        <p14:creationId xmlns:p14="http://schemas.microsoft.com/office/powerpoint/2010/main" val="3386150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966E33C4-E7C1-4513-B9DA-6AD5C44DFB3A}"/>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9444AB72-DA92-950E-DA07-8B051F955210}"/>
              </a:ext>
            </a:extLst>
          </p:cNvPr>
          <p:cNvPicPr>
            <a:picLocks noChangeAspect="1"/>
          </p:cNvPicPr>
          <p:nvPr/>
        </p:nvPicPr>
        <p:blipFill>
          <a:blip r:embed="rId2"/>
          <a:stretch>
            <a:fillRect/>
          </a:stretch>
        </p:blipFill>
        <p:spPr>
          <a:xfrm>
            <a:off x="127000" y="1524000"/>
            <a:ext cx="8890000" cy="3376894"/>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9E6AA3B1-2B4A-D9B2-CA8B-613B165E35D8}"/>
              </a:ext>
            </a:extLst>
          </p:cNvPr>
          <p:cNvPicPr>
            <a:picLocks noChangeAspect="1"/>
          </p:cNvPicPr>
          <p:nvPr/>
        </p:nvPicPr>
        <p:blipFill>
          <a:blip r:embed="rId2"/>
          <a:stretch>
            <a:fillRect/>
          </a:stretch>
        </p:blipFill>
        <p:spPr>
          <a:xfrm>
            <a:off x="127000" y="1524000"/>
            <a:ext cx="8890000" cy="3237891"/>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4" name="Image 3">
            <a:extLst>
              <a:ext uri="{FF2B5EF4-FFF2-40B4-BE49-F238E27FC236}">
                <a16:creationId xmlns:a16="http://schemas.microsoft.com/office/drawing/2014/main" id="{77A7C0F9-6CEB-A983-D56B-5A82308C27E7}"/>
              </a:ext>
            </a:extLst>
          </p:cNvPr>
          <p:cNvPicPr>
            <a:picLocks noChangeAspect="1"/>
          </p:cNvPicPr>
          <p:nvPr/>
        </p:nvPicPr>
        <p:blipFill>
          <a:blip r:embed="rId2"/>
          <a:stretch>
            <a:fillRect/>
          </a:stretch>
        </p:blipFill>
        <p:spPr>
          <a:xfrm>
            <a:off x="825500" y="1270000"/>
            <a:ext cx="7381875" cy="5038725"/>
          </a:xfrm>
          <a:prstGeom prst="rect">
            <a:avLst/>
          </a:prstGeom>
        </p:spPr>
      </p:pic>
    </p:spTree>
    <p:extLst>
      <p:ext uri="{BB962C8B-B14F-4D97-AF65-F5344CB8AC3E}">
        <p14:creationId xmlns:p14="http://schemas.microsoft.com/office/powerpoint/2010/main" val="36393303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573FB762-AEC6-83AB-FF87-C27753BD38B6}"/>
              </a:ext>
            </a:extLst>
          </p:cNvPr>
          <p:cNvPicPr>
            <a:picLocks noChangeAspect="1"/>
          </p:cNvPicPr>
          <p:nvPr/>
        </p:nvPicPr>
        <p:blipFill>
          <a:blip r:embed="rId2"/>
          <a:stretch>
            <a:fillRect/>
          </a:stretch>
        </p:blipFill>
        <p:spPr>
          <a:xfrm>
            <a:off x="825500" y="1270000"/>
            <a:ext cx="7382896" cy="5005250"/>
          </a:xfrm>
          <a:prstGeom prst="rect">
            <a:avLst/>
          </a:prstGeom>
        </p:spPr>
      </p:pic>
      <p:sp>
        <p:nvSpPr>
          <p:cNvPr id="2" name="Title"/>
          <p:cNvSpPr>
            <a:spLocks noGrp="1"/>
          </p:cNvSpPr>
          <p:nvPr>
            <p:ph type="title"/>
          </p:nvPr>
        </p:nvSpPr>
        <p:spPr/>
        <p:txBody>
          <a:bodyPr/>
          <a:lstStyle/>
          <a:p>
            <a:r>
              <a:rPr lang="en-US"/>
              <a:t>EURUSD - Synthesis</a:t>
            </a:r>
          </a:p>
        </p:txBody>
      </p:sp>
    </p:spTree>
    <p:extLst>
      <p:ext uri="{BB962C8B-B14F-4D97-AF65-F5344CB8AC3E}">
        <p14:creationId xmlns:p14="http://schemas.microsoft.com/office/powerpoint/2010/main" val="10759060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- 2021-T1</a:t>
            </a:r>
          </a:p>
        </p:txBody>
      </p:sp>
      <p:pic>
        <p:nvPicPr>
          <p:cNvPr id="3" name="EURUSD_ImageALLOC">
            <a:extLst>
              <a:ext uri="{FF2B5EF4-FFF2-40B4-BE49-F238E27FC236}">
                <a16:creationId xmlns:a16="http://schemas.microsoft.com/office/drawing/2014/main" id="{AEA31EC8-7BCA-079B-6B78-38107B97CEF7}"/>
              </a:ext>
            </a:extLst>
          </p:cNvPr>
          <p:cNvPicPr>
            <a:picLocks noChangeAspect="1"/>
          </p:cNvPicPr>
          <p:nvPr/>
        </p:nvPicPr>
        <p:blipFill>
          <a:blip r:embed="rId2"/>
          <a:stretch>
            <a:fillRect/>
          </a:stretch>
        </p:blipFill>
        <p:spPr>
          <a:xfrm>
            <a:off x="236220" y="2349500"/>
            <a:ext cx="4200525" cy="3571875"/>
          </a:xfrm>
          <a:prstGeom prst="rect">
            <a:avLst/>
          </a:prstGeom>
        </p:spPr>
      </p:pic>
      <p:pic>
        <p:nvPicPr>
          <p:cNvPr id="5" name="Image 4">
            <a:extLst>
              <a:ext uri="{FF2B5EF4-FFF2-40B4-BE49-F238E27FC236}">
                <a16:creationId xmlns:a16="http://schemas.microsoft.com/office/drawing/2014/main" id="{793A1C3F-6D47-B3AB-4CBC-40C7B56FB96A}"/>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1229918409"/>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5679</TotalTime>
  <Words>668</Words>
  <Application>Microsoft Office PowerPoint</Application>
  <PresentationFormat>Affichage à l'écran (4:3)</PresentationFormat>
  <Paragraphs>76</Paragraphs>
  <Slides>25</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25</vt:i4>
      </vt:variant>
    </vt:vector>
  </HeadingPairs>
  <TitlesOfParts>
    <vt:vector size="32"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EURUSD - Historical &amp; Planned</vt:lpstr>
      <vt:lpstr>EURUSD - Synthesis</vt:lpstr>
      <vt:lpstr>EURUSD - 2021-T1</vt:lpstr>
      <vt:lpstr>EURUSD - 2021-T2</vt:lpstr>
      <vt:lpstr>EURUSD - 2021-T3</vt:lpstr>
      <vt:lpstr>EURUSD - 2021-T4</vt:lpstr>
      <vt:lpstr>EURUSD - 2022-T1</vt:lpstr>
      <vt:lpstr>EURUSD - 2022-T2</vt:lpstr>
      <vt:lpstr>EURUSD - 2022-T3</vt:lpstr>
      <vt:lpstr>EURUSD - 2022-T4</vt:lpstr>
      <vt:lpstr>EURUSD - 2023-T1</vt:lpstr>
      <vt:lpstr>EURUSD - 2023-T2</vt:lpstr>
      <vt:lpstr>EURUSD - 2023-T3</vt:lpstr>
      <vt:lpstr>EURUSD - 2023-T4</vt:lpstr>
      <vt:lpstr>EURUSD - 2024-T1</vt:lpstr>
      <vt:lpstr>EURUSD - 2024-T2</vt:lpstr>
      <vt:lpstr>EURUSD - 2024-T3</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Olivier Boutineau</cp:lastModifiedBy>
  <cp:revision>697</cp:revision>
  <cp:lastPrinted>2012-02-01T10:00:25Z</cp:lastPrinted>
  <dcterms:created xsi:type="dcterms:W3CDTF">2010-04-23T15:09:35Z</dcterms:created>
  <dcterms:modified xsi:type="dcterms:W3CDTF">2024-01-10T16:07:07Z</dcterms:modified>
</cp:coreProperties>
</file>