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0"/>
  </p:notesMasterIdLst>
  <p:sldIdLst>
    <p:sldId id="256" r:id="rId3"/>
    <p:sldId id="466" r:id="rId4"/>
    <p:sldId id="476" r:id="rId5"/>
    <p:sldId id="493" r:id="rId6"/>
    <p:sldId id="494" r:id="rId7"/>
    <p:sldId id="470" r:id="rId8"/>
    <p:sldId id="459" r:id="rId9"/>
    <p:sldId id="497" r:id="rId10"/>
    <p:sldId id="499" r:id="rId11"/>
    <p:sldId id="500" r:id="rId12"/>
    <p:sldId id="501" r:id="rId13"/>
    <p:sldId id="502" r:id="rId14"/>
    <p:sldId id="503" r:id="rId15"/>
    <p:sldId id="504" r:id="rId16"/>
    <p:sldId id="505" r:id="rId17"/>
    <p:sldId id="409" r:id="rId18"/>
    <p:sldId id="410" r:id="rId1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4" d="100"/>
          <a:sy n="104" d="100"/>
        </p:scale>
        <p:origin x="1374" y="11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09/07/2024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7/9/2024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13963" y="2612734"/>
            <a:ext cx="2716075"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7/9/2024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7/9/2024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7/9/2024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7/9/2024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7/9/2024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7/9/2024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7/9/2024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7/9/2024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7/9/2024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784282" y="269875"/>
            <a:ext cx="1115243"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7/9/2024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7/9/2024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7/9/2024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7/9/2024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7/9/2024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7/9/2024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7/9/2024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7/9/2024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7/9/2024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28.06.2024</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- 2023-T2</a:t>
            </a:r>
          </a:p>
        </p:txBody>
      </p:sp>
      <p:pic>
        <p:nvPicPr>
          <p:cNvPr id="9" name="Image 8">
            <a:extLst>
              <a:ext uri="{FF2B5EF4-FFF2-40B4-BE49-F238E27FC236}">
                <a16:creationId xmlns:a16="http://schemas.microsoft.com/office/drawing/2014/main" id="{915C9877-2B47-2151-9D02-83BB9AB5FDB1}"/>
              </a:ext>
            </a:extLst>
          </p:cNvPr>
          <p:cNvPicPr>
            <a:picLocks noChangeAspect="1"/>
          </p:cNvPicPr>
          <p:nvPr/>
        </p:nvPicPr>
        <p:blipFill>
          <a:blip r:embed="rId2"/>
          <a:stretch>
            <a:fillRect/>
          </a:stretch>
        </p:blipFill>
        <p:spPr>
          <a:xfrm>
            <a:off x="189485" y="2343403"/>
            <a:ext cx="4200508" cy="3572566"/>
          </a:xfrm>
          <a:prstGeom prst="rect">
            <a:avLst/>
          </a:prstGeom>
        </p:spPr>
      </p:pic>
      <p:pic>
        <p:nvPicPr>
          <p:cNvPr id="6" name="Image 5">
            <a:extLst>
              <a:ext uri="{FF2B5EF4-FFF2-40B4-BE49-F238E27FC236}">
                <a16:creationId xmlns:a16="http://schemas.microsoft.com/office/drawing/2014/main" id="{E9B23B10-8ADB-4010-EBAC-9C196B136D07}"/>
              </a:ext>
            </a:extLst>
          </p:cNvPr>
          <p:cNvPicPr>
            <a:picLocks noChangeAspect="1"/>
          </p:cNvPicPr>
          <p:nvPr/>
        </p:nvPicPr>
        <p:blipFill>
          <a:blip r:embed="rId3"/>
          <a:stretch>
            <a:fillRect/>
          </a:stretch>
        </p:blipFill>
        <p:spPr>
          <a:xfrm>
            <a:off x="4754007" y="2343404"/>
            <a:ext cx="4200508" cy="3572566"/>
          </a:xfrm>
          <a:prstGeom prst="rect">
            <a:avLst/>
          </a:prstGeom>
        </p:spPr>
      </p:pic>
    </p:spTree>
    <p:extLst>
      <p:ext uri="{BB962C8B-B14F-4D97-AF65-F5344CB8AC3E}">
        <p14:creationId xmlns:p14="http://schemas.microsoft.com/office/powerpoint/2010/main" val="3410520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- 2023-T3</a:t>
            </a:r>
          </a:p>
        </p:txBody>
      </p:sp>
      <p:pic>
        <p:nvPicPr>
          <p:cNvPr id="7" name="Image 6">
            <a:extLst>
              <a:ext uri="{FF2B5EF4-FFF2-40B4-BE49-F238E27FC236}">
                <a16:creationId xmlns:a16="http://schemas.microsoft.com/office/drawing/2014/main" id="{8D1E5E6D-801B-15A7-24C0-59845B9B4F40}"/>
              </a:ext>
            </a:extLst>
          </p:cNvPr>
          <p:cNvPicPr>
            <a:picLocks noChangeAspect="1"/>
          </p:cNvPicPr>
          <p:nvPr/>
        </p:nvPicPr>
        <p:blipFill>
          <a:blip r:embed="rId2"/>
          <a:stretch>
            <a:fillRect/>
          </a:stretch>
        </p:blipFill>
        <p:spPr>
          <a:xfrm>
            <a:off x="189485" y="2343403"/>
            <a:ext cx="4200508" cy="3572566"/>
          </a:xfrm>
          <a:prstGeom prst="rect">
            <a:avLst/>
          </a:prstGeom>
        </p:spPr>
      </p:pic>
      <p:pic>
        <p:nvPicPr>
          <p:cNvPr id="6" name="Image 5">
            <a:extLst>
              <a:ext uri="{FF2B5EF4-FFF2-40B4-BE49-F238E27FC236}">
                <a16:creationId xmlns:a16="http://schemas.microsoft.com/office/drawing/2014/main" id="{DFF408F3-38A1-AEB4-C360-02B2939DF24E}"/>
              </a:ext>
            </a:extLst>
          </p:cNvPr>
          <p:cNvPicPr>
            <a:picLocks noChangeAspect="1"/>
          </p:cNvPicPr>
          <p:nvPr/>
        </p:nvPicPr>
        <p:blipFill>
          <a:blip r:embed="rId3"/>
          <a:stretch>
            <a:fillRect/>
          </a:stretch>
        </p:blipFill>
        <p:spPr>
          <a:xfrm>
            <a:off x="4754007" y="2343403"/>
            <a:ext cx="4200508" cy="3569517"/>
          </a:xfrm>
          <a:prstGeom prst="rect">
            <a:avLst/>
          </a:prstGeom>
        </p:spPr>
      </p:pic>
    </p:spTree>
    <p:extLst>
      <p:ext uri="{BB962C8B-B14F-4D97-AF65-F5344CB8AC3E}">
        <p14:creationId xmlns:p14="http://schemas.microsoft.com/office/powerpoint/2010/main" val="373503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- 2023-T4</a:t>
            </a:r>
          </a:p>
        </p:txBody>
      </p:sp>
      <p:pic>
        <p:nvPicPr>
          <p:cNvPr id="8" name="Image 7">
            <a:extLst>
              <a:ext uri="{FF2B5EF4-FFF2-40B4-BE49-F238E27FC236}">
                <a16:creationId xmlns:a16="http://schemas.microsoft.com/office/drawing/2014/main" id="{723E48A1-00AE-B54F-8373-F1AE24D92AE0}"/>
              </a:ext>
            </a:extLst>
          </p:cNvPr>
          <p:cNvPicPr>
            <a:picLocks noChangeAspect="1"/>
          </p:cNvPicPr>
          <p:nvPr/>
        </p:nvPicPr>
        <p:blipFill>
          <a:blip r:embed="rId2"/>
          <a:stretch>
            <a:fillRect/>
          </a:stretch>
        </p:blipFill>
        <p:spPr>
          <a:xfrm>
            <a:off x="189485" y="2340354"/>
            <a:ext cx="4200508" cy="3572566"/>
          </a:xfrm>
          <a:prstGeom prst="rect">
            <a:avLst/>
          </a:prstGeom>
        </p:spPr>
      </p:pic>
      <p:pic>
        <p:nvPicPr>
          <p:cNvPr id="9" name="Image 8">
            <a:extLst>
              <a:ext uri="{FF2B5EF4-FFF2-40B4-BE49-F238E27FC236}">
                <a16:creationId xmlns:a16="http://schemas.microsoft.com/office/drawing/2014/main" id="{DF427D91-B3C2-DE87-71D6-758CE55AF943}"/>
              </a:ext>
            </a:extLst>
          </p:cNvPr>
          <p:cNvPicPr>
            <a:picLocks noChangeAspect="1"/>
          </p:cNvPicPr>
          <p:nvPr/>
        </p:nvPicPr>
        <p:blipFill>
          <a:blip r:embed="rId3"/>
          <a:stretch>
            <a:fillRect/>
          </a:stretch>
        </p:blipFill>
        <p:spPr>
          <a:xfrm>
            <a:off x="4754007" y="2340354"/>
            <a:ext cx="4200508" cy="3572566"/>
          </a:xfrm>
          <a:prstGeom prst="rect">
            <a:avLst/>
          </a:prstGeom>
        </p:spPr>
      </p:pic>
    </p:spTree>
    <p:extLst>
      <p:ext uri="{BB962C8B-B14F-4D97-AF65-F5344CB8AC3E}">
        <p14:creationId xmlns:p14="http://schemas.microsoft.com/office/powerpoint/2010/main" val="53151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- 2024-T1</a:t>
            </a:r>
          </a:p>
        </p:txBody>
      </p:sp>
      <p:pic>
        <p:nvPicPr>
          <p:cNvPr id="10" name="Image 9">
            <a:extLst>
              <a:ext uri="{FF2B5EF4-FFF2-40B4-BE49-F238E27FC236}">
                <a16:creationId xmlns:a16="http://schemas.microsoft.com/office/drawing/2014/main" id="{8DC1203E-A159-EEB3-DC17-5E88C3C6F17E}"/>
              </a:ext>
            </a:extLst>
          </p:cNvPr>
          <p:cNvPicPr>
            <a:picLocks noChangeAspect="1"/>
          </p:cNvPicPr>
          <p:nvPr/>
        </p:nvPicPr>
        <p:blipFill>
          <a:blip r:embed="rId2"/>
          <a:stretch>
            <a:fillRect/>
          </a:stretch>
        </p:blipFill>
        <p:spPr>
          <a:xfrm>
            <a:off x="189485" y="2340354"/>
            <a:ext cx="4200508" cy="3572566"/>
          </a:xfrm>
          <a:prstGeom prst="rect">
            <a:avLst/>
          </a:prstGeom>
        </p:spPr>
      </p:pic>
      <p:pic>
        <p:nvPicPr>
          <p:cNvPr id="6" name="Image 5">
            <a:extLst>
              <a:ext uri="{FF2B5EF4-FFF2-40B4-BE49-F238E27FC236}">
                <a16:creationId xmlns:a16="http://schemas.microsoft.com/office/drawing/2014/main" id="{5D51D47F-7B6B-B87C-2C24-A3BC60EB9035}"/>
              </a:ext>
            </a:extLst>
          </p:cNvPr>
          <p:cNvPicPr>
            <a:picLocks noChangeAspect="1"/>
          </p:cNvPicPr>
          <p:nvPr/>
        </p:nvPicPr>
        <p:blipFill>
          <a:blip r:embed="rId3"/>
          <a:stretch>
            <a:fillRect/>
          </a:stretch>
        </p:blipFill>
        <p:spPr>
          <a:xfrm>
            <a:off x="4754007" y="2340354"/>
            <a:ext cx="4200508" cy="3572566"/>
          </a:xfrm>
          <a:prstGeom prst="rect">
            <a:avLst/>
          </a:prstGeom>
        </p:spPr>
      </p:pic>
    </p:spTree>
    <p:extLst>
      <p:ext uri="{BB962C8B-B14F-4D97-AF65-F5344CB8AC3E}">
        <p14:creationId xmlns:p14="http://schemas.microsoft.com/office/powerpoint/2010/main" val="2845191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- 2024-T2</a:t>
            </a:r>
          </a:p>
        </p:txBody>
      </p:sp>
      <p:pic>
        <p:nvPicPr>
          <p:cNvPr id="7" name="Image 6">
            <a:extLst>
              <a:ext uri="{FF2B5EF4-FFF2-40B4-BE49-F238E27FC236}">
                <a16:creationId xmlns:a16="http://schemas.microsoft.com/office/drawing/2014/main" id="{C380BE86-D3D0-2CBA-825E-6B6B78186C9E}"/>
              </a:ext>
            </a:extLst>
          </p:cNvPr>
          <p:cNvPicPr>
            <a:picLocks noChangeAspect="1"/>
          </p:cNvPicPr>
          <p:nvPr/>
        </p:nvPicPr>
        <p:blipFill>
          <a:blip r:embed="rId2"/>
          <a:stretch>
            <a:fillRect/>
          </a:stretch>
        </p:blipFill>
        <p:spPr>
          <a:xfrm>
            <a:off x="189485" y="2340354"/>
            <a:ext cx="4200508" cy="3572566"/>
          </a:xfrm>
          <a:prstGeom prst="rect">
            <a:avLst/>
          </a:prstGeom>
        </p:spPr>
      </p:pic>
      <p:pic>
        <p:nvPicPr>
          <p:cNvPr id="8" name="Image 7">
            <a:extLst>
              <a:ext uri="{FF2B5EF4-FFF2-40B4-BE49-F238E27FC236}">
                <a16:creationId xmlns:a16="http://schemas.microsoft.com/office/drawing/2014/main" id="{4051CA77-B8BC-7554-C2A0-F641E0C36AC3}"/>
              </a:ext>
            </a:extLst>
          </p:cNvPr>
          <p:cNvPicPr>
            <a:picLocks noChangeAspect="1"/>
          </p:cNvPicPr>
          <p:nvPr/>
        </p:nvPicPr>
        <p:blipFill>
          <a:blip r:embed="rId3"/>
          <a:stretch>
            <a:fillRect/>
          </a:stretch>
        </p:blipFill>
        <p:spPr>
          <a:xfrm>
            <a:off x="4754007" y="2340354"/>
            <a:ext cx="4200508" cy="3572566"/>
          </a:xfrm>
          <a:prstGeom prst="rect">
            <a:avLst/>
          </a:prstGeom>
        </p:spPr>
      </p:pic>
    </p:spTree>
    <p:extLst>
      <p:ext uri="{BB962C8B-B14F-4D97-AF65-F5344CB8AC3E}">
        <p14:creationId xmlns:p14="http://schemas.microsoft.com/office/powerpoint/2010/main" val="26053785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- 2024-T3</a:t>
            </a:r>
          </a:p>
        </p:txBody>
      </p:sp>
      <p:pic>
        <p:nvPicPr>
          <p:cNvPr id="6" name="Image 5">
            <a:extLst>
              <a:ext uri="{FF2B5EF4-FFF2-40B4-BE49-F238E27FC236}">
                <a16:creationId xmlns:a16="http://schemas.microsoft.com/office/drawing/2014/main" id="{80293459-CFC6-1E01-EEAF-C1F403DDF173}"/>
              </a:ext>
            </a:extLst>
          </p:cNvPr>
          <p:cNvPicPr>
            <a:picLocks noChangeAspect="1"/>
          </p:cNvPicPr>
          <p:nvPr/>
        </p:nvPicPr>
        <p:blipFill>
          <a:blip r:embed="rId2"/>
          <a:stretch>
            <a:fillRect/>
          </a:stretch>
        </p:blipFill>
        <p:spPr>
          <a:xfrm>
            <a:off x="189485" y="2340354"/>
            <a:ext cx="4200508" cy="3572566"/>
          </a:xfrm>
          <a:prstGeom prst="rect">
            <a:avLst/>
          </a:prstGeom>
        </p:spPr>
      </p:pic>
      <p:pic>
        <p:nvPicPr>
          <p:cNvPr id="9" name="Image 8">
            <a:extLst>
              <a:ext uri="{FF2B5EF4-FFF2-40B4-BE49-F238E27FC236}">
                <a16:creationId xmlns:a16="http://schemas.microsoft.com/office/drawing/2014/main" id="{27340300-5187-4215-EE3E-3E53BC810A25}"/>
              </a:ext>
            </a:extLst>
          </p:cNvPr>
          <p:cNvPicPr>
            <a:picLocks noChangeAspect="1"/>
          </p:cNvPicPr>
          <p:nvPr/>
        </p:nvPicPr>
        <p:blipFill>
          <a:blip r:embed="rId3"/>
          <a:stretch>
            <a:fillRect/>
          </a:stretch>
        </p:blipFill>
        <p:spPr>
          <a:xfrm>
            <a:off x="4754007" y="2340354"/>
            <a:ext cx="4200508" cy="3572566"/>
          </a:xfrm>
          <a:prstGeom prst="rect">
            <a:avLst/>
          </a:prstGeom>
        </p:spPr>
      </p:pic>
    </p:spTree>
    <p:extLst>
      <p:ext uri="{BB962C8B-B14F-4D97-AF65-F5344CB8AC3E}">
        <p14:creationId xmlns:p14="http://schemas.microsoft.com/office/powerpoint/2010/main" val="3019193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966E33C4-E7C1-4513-B9DA-6AD5C44DFB3A}"/>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585597"/>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E2B60C16-D315-679D-119D-6A0A4FF17B9E}"/>
              </a:ext>
            </a:extLst>
          </p:cNvPr>
          <p:cNvPicPr>
            <a:picLocks noChangeAspect="1"/>
          </p:cNvPicPr>
          <p:nvPr/>
        </p:nvPicPr>
        <p:blipFill>
          <a:blip r:embed="rId2"/>
          <a:stretch>
            <a:fillRect/>
          </a:stretch>
        </p:blipFill>
        <p:spPr>
          <a:xfrm>
            <a:off x="127000" y="1524000"/>
            <a:ext cx="8890000" cy="1884344"/>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5CF1AC0C-625F-7FB0-7CD1-12DBA6A6026B}"/>
              </a:ext>
            </a:extLst>
          </p:cNvPr>
          <p:cNvPicPr>
            <a:picLocks noChangeAspect="1"/>
          </p:cNvPicPr>
          <p:nvPr/>
        </p:nvPicPr>
        <p:blipFill>
          <a:blip r:embed="rId2"/>
          <a:stretch>
            <a:fillRect/>
          </a:stretch>
        </p:blipFill>
        <p:spPr>
          <a:xfrm>
            <a:off x="127000" y="1524000"/>
            <a:ext cx="8890000" cy="172308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598EF8B-9035-2727-7FB0-30D9347733EA}"/>
              </a:ext>
            </a:extLst>
          </p:cNvPr>
          <p:cNvPicPr>
            <a:picLocks noChangeAspect="1"/>
          </p:cNvPicPr>
          <p:nvPr/>
        </p:nvPicPr>
        <p:blipFill>
          <a:blip r:embed="rId2"/>
          <a:stretch>
            <a:fillRect/>
          </a:stretch>
        </p:blipFill>
        <p:spPr>
          <a:xfrm>
            <a:off x="825500" y="1270000"/>
            <a:ext cx="7368540" cy="5027676"/>
          </a:xfrm>
          <a:prstGeom prst="rect">
            <a:avLst/>
          </a:prstGeom>
        </p:spPr>
      </p:pic>
      <p:sp>
        <p:nvSpPr>
          <p:cNvPr id="2" name="TitleCross"/>
          <p:cNvSpPr>
            <a:spLocks noGrp="1"/>
          </p:cNvSpPr>
          <p:nvPr>
            <p:ph type="title"/>
          </p:nvPr>
        </p:nvSpPr>
        <p:spPr/>
        <p:txBody>
          <a:bodyPr/>
          <a:lstStyle/>
          <a:p>
            <a:r>
              <a:rPr lang="fr-FR"/>
              <a:t>EURUSD - Historical &amp; Planned</a:t>
            </a:r>
            <a:endParaRPr lang="en-US" dirty="0"/>
          </a:p>
        </p:txBody>
      </p:sp>
    </p:spTree>
    <p:extLst>
      <p:ext uri="{BB962C8B-B14F-4D97-AF65-F5344CB8AC3E}">
        <p14:creationId xmlns:p14="http://schemas.microsoft.com/office/powerpoint/2010/main" val="958962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69E0E900-8049-A0CD-CD6F-05C8003BF020}"/>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790883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- 2023-T1</a:t>
            </a:r>
          </a:p>
        </p:txBody>
      </p:sp>
      <p:pic>
        <p:nvPicPr>
          <p:cNvPr id="6" name="Image 5">
            <a:extLst>
              <a:ext uri="{FF2B5EF4-FFF2-40B4-BE49-F238E27FC236}">
                <a16:creationId xmlns:a16="http://schemas.microsoft.com/office/drawing/2014/main" id="{A437471A-DF58-9C2D-3BCB-E3EE68E62D41}"/>
              </a:ext>
            </a:extLst>
          </p:cNvPr>
          <p:cNvPicPr>
            <a:picLocks noChangeAspect="1"/>
          </p:cNvPicPr>
          <p:nvPr/>
        </p:nvPicPr>
        <p:blipFill>
          <a:blip r:embed="rId2"/>
          <a:stretch>
            <a:fillRect/>
          </a:stretch>
        </p:blipFill>
        <p:spPr>
          <a:xfrm>
            <a:off x="189485" y="2343403"/>
            <a:ext cx="4200508" cy="3572566"/>
          </a:xfrm>
          <a:prstGeom prst="rect">
            <a:avLst/>
          </a:prstGeom>
        </p:spPr>
      </p:pic>
      <p:pic>
        <p:nvPicPr>
          <p:cNvPr id="8" name="Image 7">
            <a:extLst>
              <a:ext uri="{FF2B5EF4-FFF2-40B4-BE49-F238E27FC236}">
                <a16:creationId xmlns:a16="http://schemas.microsoft.com/office/drawing/2014/main" id="{9A44CCD3-CDF0-E38B-F389-CF86AC951D6B}"/>
              </a:ext>
            </a:extLst>
          </p:cNvPr>
          <p:cNvPicPr>
            <a:picLocks noChangeAspect="1"/>
          </p:cNvPicPr>
          <p:nvPr/>
        </p:nvPicPr>
        <p:blipFill>
          <a:blip r:embed="rId3"/>
          <a:stretch>
            <a:fillRect/>
          </a:stretch>
        </p:blipFill>
        <p:spPr>
          <a:xfrm>
            <a:off x="4754008" y="2343404"/>
            <a:ext cx="4200508" cy="3572566"/>
          </a:xfrm>
          <a:prstGeom prst="rect">
            <a:avLst/>
          </a:prstGeom>
        </p:spPr>
      </p:pic>
    </p:spTree>
    <p:extLst>
      <p:ext uri="{BB962C8B-B14F-4D97-AF65-F5344CB8AC3E}">
        <p14:creationId xmlns:p14="http://schemas.microsoft.com/office/powerpoint/2010/main" val="93930712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5683</TotalTime>
  <Words>643</Words>
  <Application>Microsoft Office PowerPoint</Application>
  <PresentationFormat>Affichage à l'écran (4:3)</PresentationFormat>
  <Paragraphs>67</Paragraphs>
  <Slides>17</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17</vt:i4>
      </vt:variant>
    </vt:vector>
  </HeadingPairs>
  <TitlesOfParts>
    <vt:vector size="24"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- 2023-T1</vt:lpstr>
      <vt:lpstr>EURUSD - 2023-T2</vt:lpstr>
      <vt:lpstr>EURUSD - 2023-T3</vt:lpstr>
      <vt:lpstr>EURUSD - 2023-T4</vt:lpstr>
      <vt:lpstr>EURUSD - 2024-T1</vt:lpstr>
      <vt:lpstr>EURUSD - 2024-T2</vt:lpstr>
      <vt:lpstr>EURUSD - 2024-T3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Cedric Larouziere</cp:lastModifiedBy>
  <cp:revision>697</cp:revision>
  <cp:lastPrinted>2012-02-01T10:00:25Z</cp:lastPrinted>
  <dcterms:created xsi:type="dcterms:W3CDTF">2010-04-23T15:09:35Z</dcterms:created>
  <dcterms:modified xsi:type="dcterms:W3CDTF">2024-07-09T15:41:55Z</dcterms:modified>
</cp:coreProperties>
</file>